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37"/>
  </p:notesMasterIdLst>
  <p:sldIdLst>
    <p:sldId id="256" r:id="rId3"/>
    <p:sldId id="257" r:id="rId4"/>
    <p:sldId id="282" r:id="rId5"/>
    <p:sldId id="258" r:id="rId6"/>
    <p:sldId id="261" r:id="rId7"/>
    <p:sldId id="263" r:id="rId8"/>
    <p:sldId id="262" r:id="rId9"/>
    <p:sldId id="260" r:id="rId10"/>
    <p:sldId id="310" r:id="rId11"/>
    <p:sldId id="314" r:id="rId12"/>
    <p:sldId id="283" r:id="rId13"/>
    <p:sldId id="264" r:id="rId14"/>
    <p:sldId id="301" r:id="rId15"/>
    <p:sldId id="319" r:id="rId16"/>
    <p:sldId id="302" r:id="rId17"/>
    <p:sldId id="305" r:id="rId18"/>
    <p:sldId id="315" r:id="rId19"/>
    <p:sldId id="316" r:id="rId20"/>
    <p:sldId id="317" r:id="rId21"/>
    <p:sldId id="318" r:id="rId22"/>
    <p:sldId id="306" r:id="rId23"/>
    <p:sldId id="307" r:id="rId24"/>
    <p:sldId id="308" r:id="rId25"/>
    <p:sldId id="309" r:id="rId26"/>
    <p:sldId id="284" r:id="rId27"/>
    <p:sldId id="300" r:id="rId28"/>
    <p:sldId id="298" r:id="rId29"/>
    <p:sldId id="299" r:id="rId30"/>
    <p:sldId id="311" r:id="rId31"/>
    <p:sldId id="312" r:id="rId32"/>
    <p:sldId id="313" r:id="rId33"/>
    <p:sldId id="265" r:id="rId34"/>
    <p:sldId id="266" r:id="rId35"/>
    <p:sldId id="267" r:id="rId36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C5418DD8-A861-4AB4-AF73-CCA647C5A6A2}">
          <p14:sldIdLst>
            <p14:sldId id="256"/>
            <p14:sldId id="257"/>
            <p14:sldId id="282"/>
            <p14:sldId id="258"/>
            <p14:sldId id="261"/>
            <p14:sldId id="263"/>
            <p14:sldId id="262"/>
            <p14:sldId id="260"/>
            <p14:sldId id="310"/>
            <p14:sldId id="314"/>
            <p14:sldId id="283"/>
            <p14:sldId id="264"/>
          </p14:sldIdLst>
        </p14:section>
        <p14:section name="Classification" id="{DA44A9A8-57C0-4E29-BD92-D2285BDE0355}">
          <p14:sldIdLst>
            <p14:sldId id="301"/>
            <p14:sldId id="319"/>
            <p14:sldId id="302"/>
            <p14:sldId id="305"/>
            <p14:sldId id="315"/>
            <p14:sldId id="316"/>
            <p14:sldId id="317"/>
            <p14:sldId id="318"/>
          </p14:sldIdLst>
        </p14:section>
        <p14:section name="Clustering" id="{5328A612-2FD7-410F-A8C1-FD37B7849C3F}">
          <p14:sldIdLst>
            <p14:sldId id="306"/>
            <p14:sldId id="307"/>
            <p14:sldId id="308"/>
            <p14:sldId id="309"/>
            <p14:sldId id="284"/>
          </p14:sldIdLst>
        </p14:section>
        <p14:section name="Wise Prophet" id="{4D14FF08-D039-42A0-A0BC-DB1E6A5830BB}">
          <p14:sldIdLst>
            <p14:sldId id="300"/>
            <p14:sldId id="298"/>
            <p14:sldId id="299"/>
            <p14:sldId id="311"/>
            <p14:sldId id="312"/>
            <p14:sldId id="313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3141"/>
    <a:srgbClr val="1FDE7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647" autoAdjust="0"/>
  </p:normalViewPr>
  <p:slideViewPr>
    <p:cSldViewPr snapToGrid="0">
      <p:cViewPr varScale="1">
        <p:scale>
          <a:sx n="140" d="100"/>
          <a:sy n="140" d="100"/>
        </p:scale>
        <p:origin x="774" y="10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919df6d60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f919df6d60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919df6d60_6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f919df6d60_6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64733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17BB3-2220-49C7-8516-657D221BE52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2505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919df6d60_6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f919df6d60_6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모든 카테고리 </a:t>
            </a:r>
            <a:r>
              <a:rPr lang="en-US" altLang="ko-KR"/>
              <a:t>-&gt; </a:t>
            </a:r>
            <a:r>
              <a:rPr lang="ko-KR" altLang="en-US"/>
              <a:t>현저히 낮은 정확도</a:t>
            </a:r>
            <a:endParaRPr lang="en-US" altLang="ko-KR"/>
          </a:p>
          <a:p>
            <a:r>
              <a:rPr lang="ko-KR" altLang="en-US"/>
              <a:t>그래서 개수를 줄이기로 결정</a:t>
            </a:r>
          </a:p>
        </p:txBody>
      </p:sp>
    </p:spTree>
    <p:extLst>
      <p:ext uri="{BB962C8B-B14F-4D97-AF65-F5344CB8AC3E}">
        <p14:creationId xmlns:p14="http://schemas.microsoft.com/office/powerpoint/2010/main" val="23748574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50987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/>
              <a:t>grid search</a:t>
            </a:r>
            <a:r>
              <a:rPr lang="ko-KR" altLang="en-US"/>
              <a:t>를 통해 </a:t>
            </a:r>
            <a:r>
              <a:rPr lang="en-US" altLang="ko-KR"/>
              <a:t>best paramete</a:t>
            </a:r>
            <a:r>
              <a:rPr lang="ko-KR" altLang="en-US"/>
              <a:t>와 </a:t>
            </a:r>
            <a:r>
              <a:rPr lang="en-US" altLang="ko-KR"/>
              <a:t>score </a:t>
            </a:r>
            <a:r>
              <a:rPr lang="ko-KR" altLang="en-US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6443256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ko-KR">
                <a:sym typeface="Wingdings" panose="05000000000000000000" pitchFamily="2" charset="2"/>
              </a:rPr>
              <a:t>Confusion matrix, ROC-CURVE</a:t>
            </a:r>
            <a:r>
              <a:rPr lang="ko-KR" altLang="en-US">
                <a:sym typeface="Wingdings" panose="05000000000000000000" pitchFamily="2" charset="2"/>
              </a:rPr>
              <a:t>를 사용하여 </a:t>
            </a:r>
            <a:r>
              <a:rPr lang="en-US" altLang="ko-KR">
                <a:sym typeface="Wingdings" panose="05000000000000000000" pitchFamily="2" charset="2"/>
              </a:rPr>
              <a:t>classficiation</a:t>
            </a:r>
            <a:r>
              <a:rPr lang="ko-KR" altLang="en-US">
                <a:sym typeface="Wingdings" panose="05000000000000000000" pitchFamily="2" charset="2"/>
              </a:rPr>
              <a:t> </a:t>
            </a:r>
            <a:r>
              <a:rPr lang="en-US" altLang="ko-KR">
                <a:sym typeface="Wingdings" panose="05000000000000000000" pitchFamily="2" charset="2"/>
              </a:rPr>
              <a:t>evaluation</a:t>
            </a:r>
            <a:r>
              <a:rPr lang="ko-KR" altLang="en-US">
                <a:sym typeface="Wingdings" panose="05000000000000000000" pitchFamily="2" charset="2"/>
              </a:rPr>
              <a:t>을 진행하였고 각 알고리즘의 </a:t>
            </a:r>
            <a:r>
              <a:rPr lang="en-US" altLang="ko-KR">
                <a:sym typeface="Wingdings" panose="05000000000000000000" pitchFamily="2" charset="2"/>
              </a:rPr>
              <a:t>precision,recall,f1-score </a:t>
            </a:r>
            <a:r>
              <a:rPr lang="ko-KR" altLang="en-US">
                <a:sym typeface="Wingdings" panose="05000000000000000000" pitchFamily="2" charset="2"/>
              </a:rPr>
              <a:t>값을 구했습니다</a:t>
            </a:r>
            <a:r>
              <a:rPr lang="en-US" altLang="ko-KR">
                <a:sym typeface="Wingdings" panose="05000000000000000000" pitchFamily="2" charset="2"/>
              </a:rPr>
              <a:t>.</a:t>
            </a:r>
          </a:p>
          <a:p>
            <a:pPr marL="158750" indent="0">
              <a:buNone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64817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72906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17BB3-2220-49C7-8516-657D221BE52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91402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24905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19df6d60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f919df6d60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9332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20875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349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886648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37007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f919df6d60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8" name="Google Shape;528;gf919df6d60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919df6d60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3" name="Google Shape;573;gf919df6d60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919df6d6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f919df6d6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17BB3-2220-49C7-8516-657D221BE52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7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919df6d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f919df6d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919df6d60_6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f919df6d60_6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919df6d60_6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f919df6d60_6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919df6d60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f919df6d60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919df6d60_6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f919df6d60_6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7027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2288381" y="1947194"/>
            <a:ext cx="4572000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 b="1" i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Machine Learning Term Project</a:t>
            </a:r>
            <a:endParaRPr sz="3300" b="1" i="1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2533613" y="3233718"/>
            <a:ext cx="4076775" cy="271575"/>
          </a:xfrm>
          <a:prstGeom prst="rect">
            <a:avLst/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정두화, 이정명, 최찬영, 허서윤</a:t>
            </a: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1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31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85" name="Google Shape;385;p31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386" name="Google Shape;386;p31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387" name="Google Shape;387;p31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91" name="Google Shape;391;p31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392" name="Google Shape;392;p31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95" name="Google Shape;395;p31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98" name="Google Shape;398;p31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399" name="Google Shape;399;p31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00" name="Google Shape;400;p31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01" name="Google Shape;401;p31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02" name="Google Shape;402;p31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03" name="Google Shape;403;p31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4" name="Google Shape;404;p31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5" name="Google Shape;405;p31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6" name="Google Shape;406;p31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07" name="Google Shape;407;p31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08" name="Google Shape;408;p31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9" name="Google Shape;409;p31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0" name="Google Shape;410;p31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1" name="Google Shape;411;p31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2" name="Google Shape;412;p31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13" name="Google Shape;413;p31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14" name="Google Shape;414;p31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5" name="Google Shape;415;p31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16" name="Google Shape;416;p31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17" name="Google Shape;417;p31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8" name="Google Shape;418;p31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9" name="Google Shape;419;p31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20" name="Google Shape;420;p31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21" name="Google Shape;421;p31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22" name="Google Shape;422;p31"/>
          <p:cNvSpPr txBox="1"/>
          <p:nvPr/>
        </p:nvSpPr>
        <p:spPr>
          <a:xfrm>
            <a:off x="495824" y="740075"/>
            <a:ext cx="1442157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00" b="1"/>
              <a:t>Inspection</a:t>
            </a:r>
            <a:endParaRPr lang="en-US" altLang="ko-KR" sz="1900" b="1" dirty="0"/>
          </a:p>
        </p:txBody>
      </p:sp>
    </p:spTree>
    <p:extLst>
      <p:ext uri="{BB962C8B-B14F-4D97-AF65-F5344CB8AC3E}">
        <p14:creationId xmlns:p14="http://schemas.microsoft.com/office/powerpoint/2010/main" val="37490839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0D4C60A3-5E9D-4A35-88CF-79F9396EF7B3}"/>
              </a:ext>
            </a:extLst>
          </p:cNvPr>
          <p:cNvSpPr/>
          <p:nvPr/>
        </p:nvSpPr>
        <p:spPr>
          <a:xfrm rot="5400000">
            <a:off x="2000251" y="-2000248"/>
            <a:ext cx="5143499" cy="9143998"/>
          </a:xfrm>
          <a:prstGeom prst="flowChartProcess">
            <a:avLst/>
          </a:prstGeom>
          <a:solidFill>
            <a:srgbClr val="02314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3554D3-1419-4EF2-B87D-EBF4EF960DA6}"/>
              </a:ext>
            </a:extLst>
          </p:cNvPr>
          <p:cNvSpPr txBox="1"/>
          <p:nvPr/>
        </p:nvSpPr>
        <p:spPr>
          <a:xfrm>
            <a:off x="224440" y="2045383"/>
            <a:ext cx="740465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>
                <a:ln w="12700">
                  <a:solidFill>
                    <a:srgbClr val="394D65"/>
                  </a:solidFill>
                </a:ln>
                <a:solidFill>
                  <a:schemeClr val="bg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Classification &amp; Clustering</a:t>
            </a:r>
            <a:endParaRPr lang="ko-KR" altLang="en-US" sz="4500" dirty="0">
              <a:ln w="12700">
                <a:solidFill>
                  <a:srgbClr val="394D65"/>
                </a:solidFill>
              </a:ln>
              <a:solidFill>
                <a:schemeClr val="bg1"/>
              </a:solidFill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B4CBA5-C066-4FA7-B8A0-54A25D6C6A01}"/>
              </a:ext>
            </a:extLst>
          </p:cNvPr>
          <p:cNvSpPr txBox="1"/>
          <p:nvPr/>
        </p:nvSpPr>
        <p:spPr>
          <a:xfrm>
            <a:off x="89748" y="100524"/>
            <a:ext cx="1659429" cy="168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3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03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480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"/>
          <p:cNvSpPr/>
          <p:nvPr/>
        </p:nvSpPr>
        <p:spPr>
          <a:xfrm>
            <a:off x="182090" y="162538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0" name="Google Shape;480;p33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1" name="Google Shape;481;p33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82" name="Google Shape;482;p33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83" name="Google Shape;483;p33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4" name="Google Shape;484;p33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5" name="Google Shape;485;p33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6" name="Google Shape;486;p33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87" name="Google Shape;487;p33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88" name="Google Shape;488;p33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9" name="Google Shape;489;p33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91" name="Google Shape;491;p33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94" name="Google Shape;494;p33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95" name="Google Shape;495;p33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96" name="Google Shape;496;p33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97" name="Google Shape;497;p33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98" name="Google Shape;498;p33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99" name="Google Shape;499;p33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0" name="Google Shape;500;p33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1" name="Google Shape;501;p33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2" name="Google Shape;502;p33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03" name="Google Shape;503;p33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504" name="Google Shape;504;p33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5" name="Google Shape;505;p33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6" name="Google Shape;506;p33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7" name="Google Shape;507;p33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8" name="Google Shape;508;p33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09" name="Google Shape;509;p33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510" name="Google Shape;510;p33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11" name="Google Shape;511;p33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12" name="Google Shape;512;p33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513" name="Google Shape;513;p33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14" name="Google Shape;514;p33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15" name="Google Shape;515;p33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16" name="Google Shape;516;p33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17" name="Google Shape;517;p33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518" name="Google Shape;518;p33"/>
          <p:cNvSpPr txBox="1"/>
          <p:nvPr/>
        </p:nvSpPr>
        <p:spPr>
          <a:xfrm>
            <a:off x="782395" y="1176493"/>
            <a:ext cx="3406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Classification Algorithm</a:t>
            </a:r>
            <a:endParaRPr sz="1900" b="1"/>
          </a:p>
        </p:txBody>
      </p:sp>
      <p:sp>
        <p:nvSpPr>
          <p:cNvPr id="519" name="Google Shape;519;p33"/>
          <p:cNvSpPr txBox="1"/>
          <p:nvPr/>
        </p:nvSpPr>
        <p:spPr>
          <a:xfrm>
            <a:off x="669326" y="1685993"/>
            <a:ext cx="39099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AutoNum type="arabicPeriod"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Decision tree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" dirty="0">
                <a:latin typeface="Malgun Gothic"/>
                <a:ea typeface="Malgun Gothic"/>
                <a:cs typeface="Malgun Gothic"/>
                <a:sym typeface="Malgun Gothic"/>
              </a:rPr>
              <a:t>2.   </a:t>
            </a: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Logistic regression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" dirty="0">
                <a:latin typeface="Malgun Gothic"/>
                <a:ea typeface="Malgun Gothic"/>
                <a:cs typeface="Malgun Gothic"/>
                <a:sym typeface="Malgun Gothic"/>
              </a:rPr>
              <a:t>3.   </a:t>
            </a: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SVM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0" name="Google Shape;520;p33"/>
          <p:cNvSpPr txBox="1"/>
          <p:nvPr/>
        </p:nvSpPr>
        <p:spPr>
          <a:xfrm>
            <a:off x="1855600" y="2427100"/>
            <a:ext cx="167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1" name="Google Shape;521;p33"/>
          <p:cNvSpPr txBox="1"/>
          <p:nvPr/>
        </p:nvSpPr>
        <p:spPr>
          <a:xfrm>
            <a:off x="5207907" y="1172303"/>
            <a:ext cx="3406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Clustering Algorithm</a:t>
            </a:r>
            <a:endParaRPr sz="1900" b="1"/>
          </a:p>
        </p:txBody>
      </p:sp>
      <p:sp>
        <p:nvSpPr>
          <p:cNvPr id="522" name="Google Shape;522;p33"/>
          <p:cNvSpPr txBox="1"/>
          <p:nvPr/>
        </p:nvSpPr>
        <p:spPr>
          <a:xfrm>
            <a:off x="5012726" y="1685993"/>
            <a:ext cx="39099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AutoNum type="arabicPeriod"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Meanshift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2"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K-Means</a:t>
            </a:r>
            <a:endParaRPr lang="en-US" altLang="ko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2"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3"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GMM</a:t>
            </a:r>
            <a:endParaRPr lang="en-US" altLang="ko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3"/>
            </a:pPr>
            <a:endParaRPr lang="en-US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3"/>
            </a:pP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AgglomerativeClustering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4" name="Google Shape;524;p33"/>
          <p:cNvSpPr txBox="1"/>
          <p:nvPr/>
        </p:nvSpPr>
        <p:spPr>
          <a:xfrm>
            <a:off x="1274976" y="3490151"/>
            <a:ext cx="658055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latin typeface="Malgun Gothic"/>
                <a:ea typeface="Malgun Gothic"/>
                <a:cs typeface="Malgun Gothic"/>
                <a:sym typeface="Malgun Gothic"/>
              </a:rPr>
              <a:t>Most influence the classification accuracy in Dataset </a:t>
            </a:r>
            <a:endParaRPr sz="18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p33"/>
          <p:cNvSpPr txBox="1"/>
          <p:nvPr/>
        </p:nvSpPr>
        <p:spPr>
          <a:xfrm>
            <a:off x="1274975" y="4044251"/>
            <a:ext cx="610256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Col 2 ~ Col 33 in dataset A have a joint point. </a:t>
            </a:r>
            <a:r>
              <a:rPr lang="ko" sz="10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 pose has to be combined with each feature, so it is expected that it will inevitably affect all of the classifications.</a:t>
            </a:r>
            <a:endParaRPr sz="10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09BEA925-9B5C-4107-994B-58AF6F7BD6F0}"/>
              </a:ext>
            </a:extLst>
          </p:cNvPr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Google Shape;494;p33">
            <a:extLst>
              <a:ext uri="{FF2B5EF4-FFF2-40B4-BE49-F238E27FC236}">
                <a16:creationId xmlns:a16="http://schemas.microsoft.com/office/drawing/2014/main" id="{34D2D985-0AFE-4505-884E-B6132CD39BAA}"/>
              </a:ext>
            </a:extLst>
          </p:cNvPr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6" name="Google Shape;495;p33">
              <a:extLst>
                <a:ext uri="{FF2B5EF4-FFF2-40B4-BE49-F238E27FC236}">
                  <a16:creationId xmlns:a16="http://schemas.microsoft.com/office/drawing/2014/main" id="{FDAB61B6-49F7-41F9-8747-68B2A857F63A}"/>
                </a:ext>
              </a:extLst>
            </p:cNvPr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" name="Google Shape;496;p33">
              <a:extLst>
                <a:ext uri="{FF2B5EF4-FFF2-40B4-BE49-F238E27FC236}">
                  <a16:creationId xmlns:a16="http://schemas.microsoft.com/office/drawing/2014/main" id="{CF751274-B625-43CB-B176-FF276AEF4D5D}"/>
                </a:ext>
              </a:extLst>
            </p:cNvPr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8" name="Google Shape;497;p33">
                <a:extLst>
                  <a:ext uri="{FF2B5EF4-FFF2-40B4-BE49-F238E27FC236}">
                    <a16:creationId xmlns:a16="http://schemas.microsoft.com/office/drawing/2014/main" id="{B9669E9D-4D7A-47C9-AA1E-393F6CEFEC49}"/>
                  </a:ext>
                </a:extLst>
              </p:cNvPr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" name="Google Shape;498;p33">
                <a:extLst>
                  <a:ext uri="{FF2B5EF4-FFF2-40B4-BE49-F238E27FC236}">
                    <a16:creationId xmlns:a16="http://schemas.microsoft.com/office/drawing/2014/main" id="{21F9BF94-1EF3-4CCA-B023-E373B0C62E63}"/>
                  </a:ext>
                </a:extLst>
              </p:cNvPr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5" name="Google Shape;499;p33">
                  <a:extLst>
                    <a:ext uri="{FF2B5EF4-FFF2-40B4-BE49-F238E27FC236}">
                      <a16:creationId xmlns:a16="http://schemas.microsoft.com/office/drawing/2014/main" id="{A329639B-73D6-412F-AEBF-3557035D3636}"/>
                    </a:ext>
                  </a:extLst>
                </p:cNvPr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500;p33">
                  <a:extLst>
                    <a:ext uri="{FF2B5EF4-FFF2-40B4-BE49-F238E27FC236}">
                      <a16:creationId xmlns:a16="http://schemas.microsoft.com/office/drawing/2014/main" id="{D9D85D29-A1C6-44F5-A598-AE06DAB0919C}"/>
                    </a:ext>
                  </a:extLst>
                </p:cNvPr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501;p33">
                  <a:extLst>
                    <a:ext uri="{FF2B5EF4-FFF2-40B4-BE49-F238E27FC236}">
                      <a16:creationId xmlns:a16="http://schemas.microsoft.com/office/drawing/2014/main" id="{0DBC618B-3492-48BA-BB6D-157D8AB94318}"/>
                    </a:ext>
                  </a:extLst>
                </p:cNvPr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502;p33">
                  <a:extLst>
                    <a:ext uri="{FF2B5EF4-FFF2-40B4-BE49-F238E27FC236}">
                      <a16:creationId xmlns:a16="http://schemas.microsoft.com/office/drawing/2014/main" id="{7FE3D328-5DC3-466B-BFAF-C7DC11A948CC}"/>
                    </a:ext>
                  </a:extLst>
                </p:cNvPr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0" name="Google Shape;503;p33">
                <a:extLst>
                  <a:ext uri="{FF2B5EF4-FFF2-40B4-BE49-F238E27FC236}">
                    <a16:creationId xmlns:a16="http://schemas.microsoft.com/office/drawing/2014/main" id="{F66FD1E9-39B4-47CB-8029-D50810F4DBD1}"/>
                  </a:ext>
                </a:extLst>
              </p:cNvPr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0" name="Google Shape;504;p33">
                  <a:extLst>
                    <a:ext uri="{FF2B5EF4-FFF2-40B4-BE49-F238E27FC236}">
                      <a16:creationId xmlns:a16="http://schemas.microsoft.com/office/drawing/2014/main" id="{30ECC878-AC77-4066-B441-AE89FED008E5}"/>
                    </a:ext>
                  </a:extLst>
                </p:cNvPr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" name="Google Shape;505;p33">
                  <a:extLst>
                    <a:ext uri="{FF2B5EF4-FFF2-40B4-BE49-F238E27FC236}">
                      <a16:creationId xmlns:a16="http://schemas.microsoft.com/office/drawing/2014/main" id="{AA1E0ABD-6259-4176-B8DB-89C5D1C1AAE8}"/>
                    </a:ext>
                  </a:extLst>
                </p:cNvPr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506;p33">
                  <a:extLst>
                    <a:ext uri="{FF2B5EF4-FFF2-40B4-BE49-F238E27FC236}">
                      <a16:creationId xmlns:a16="http://schemas.microsoft.com/office/drawing/2014/main" id="{93BDA37F-DE49-48C5-A39C-C5E01625314C}"/>
                    </a:ext>
                  </a:extLst>
                </p:cNvPr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507;p33">
                  <a:extLst>
                    <a:ext uri="{FF2B5EF4-FFF2-40B4-BE49-F238E27FC236}">
                      <a16:creationId xmlns:a16="http://schemas.microsoft.com/office/drawing/2014/main" id="{6F7F1B7A-232D-4D91-9801-ADDA55779E3A}"/>
                    </a:ext>
                  </a:extLst>
                </p:cNvPr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508;p33">
                  <a:extLst>
                    <a:ext uri="{FF2B5EF4-FFF2-40B4-BE49-F238E27FC236}">
                      <a16:creationId xmlns:a16="http://schemas.microsoft.com/office/drawing/2014/main" id="{566E2DBE-39D6-42C4-8EFE-47AC53185F13}"/>
                    </a:ext>
                  </a:extLst>
                </p:cNvPr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1" name="Google Shape;509;p33">
                <a:extLst>
                  <a:ext uri="{FF2B5EF4-FFF2-40B4-BE49-F238E27FC236}">
                    <a16:creationId xmlns:a16="http://schemas.microsoft.com/office/drawing/2014/main" id="{E2238764-F2A1-439F-9A6E-70EBDE99A532}"/>
                  </a:ext>
                </a:extLst>
              </p:cNvPr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18" name="Google Shape;510;p33">
                  <a:extLst>
                    <a:ext uri="{FF2B5EF4-FFF2-40B4-BE49-F238E27FC236}">
                      <a16:creationId xmlns:a16="http://schemas.microsoft.com/office/drawing/2014/main" id="{2C21FC42-5D8E-44B1-8F36-8325DA389AC3}"/>
                    </a:ext>
                  </a:extLst>
                </p:cNvPr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" name="Google Shape;511;p33">
                  <a:extLst>
                    <a:ext uri="{FF2B5EF4-FFF2-40B4-BE49-F238E27FC236}">
                      <a16:creationId xmlns:a16="http://schemas.microsoft.com/office/drawing/2014/main" id="{3C3BF45A-010E-42E5-AAA3-2F000BF65DC2}"/>
                    </a:ext>
                  </a:extLst>
                </p:cNvPr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2" name="Google Shape;512;p33">
                <a:extLst>
                  <a:ext uri="{FF2B5EF4-FFF2-40B4-BE49-F238E27FC236}">
                    <a16:creationId xmlns:a16="http://schemas.microsoft.com/office/drawing/2014/main" id="{05C6862F-5A69-44DC-9F29-E3E8CF5B3A8E}"/>
                  </a:ext>
                </a:extLst>
              </p:cNvPr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13" name="Google Shape;513;p33">
                  <a:extLst>
                    <a:ext uri="{FF2B5EF4-FFF2-40B4-BE49-F238E27FC236}">
                      <a16:creationId xmlns:a16="http://schemas.microsoft.com/office/drawing/2014/main" id="{1723A585-AD75-4E76-A6A7-882FA71D1E1E}"/>
                    </a:ext>
                  </a:extLst>
                </p:cNvPr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" name="Google Shape;514;p33">
                  <a:extLst>
                    <a:ext uri="{FF2B5EF4-FFF2-40B4-BE49-F238E27FC236}">
                      <a16:creationId xmlns:a16="http://schemas.microsoft.com/office/drawing/2014/main" id="{A0BB3DF4-D04D-4F6C-A64F-215F3D71AACF}"/>
                    </a:ext>
                  </a:extLst>
                </p:cNvPr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" name="Google Shape;515;p33">
                  <a:extLst>
                    <a:ext uri="{FF2B5EF4-FFF2-40B4-BE49-F238E27FC236}">
                      <a16:creationId xmlns:a16="http://schemas.microsoft.com/office/drawing/2014/main" id="{760700D2-70CB-48B6-82B0-2331A2BA958C}"/>
                    </a:ext>
                  </a:extLst>
                </p:cNvPr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" name="Google Shape;516;p33">
                  <a:extLst>
                    <a:ext uri="{FF2B5EF4-FFF2-40B4-BE49-F238E27FC236}">
                      <a16:creationId xmlns:a16="http://schemas.microsoft.com/office/drawing/2014/main" id="{C8B4CEF3-F212-4128-97D8-5E379CEBEEE8}"/>
                    </a:ext>
                  </a:extLst>
                </p:cNvPr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" name="Google Shape;517;p33">
                  <a:extLst>
                    <a:ext uri="{FF2B5EF4-FFF2-40B4-BE49-F238E27FC236}">
                      <a16:creationId xmlns:a16="http://schemas.microsoft.com/office/drawing/2014/main" id="{6653672E-5B30-46D0-A53E-1254CC251451}"/>
                    </a:ext>
                  </a:extLst>
                </p:cNvPr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29" name="Google Shape;422;p31">
            <a:extLst>
              <a:ext uri="{FF2B5EF4-FFF2-40B4-BE49-F238E27FC236}">
                <a16:creationId xmlns:a16="http://schemas.microsoft.com/office/drawing/2014/main" id="{605977E9-71F7-467B-9419-ABACFA5A92F5}"/>
              </a:ext>
            </a:extLst>
          </p:cNvPr>
          <p:cNvSpPr txBox="1"/>
          <p:nvPr/>
        </p:nvSpPr>
        <p:spPr>
          <a:xfrm>
            <a:off x="495824" y="740075"/>
            <a:ext cx="1946930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00" b="1"/>
              <a:t>Preprocessing</a:t>
            </a:r>
            <a:endParaRPr lang="en-US" altLang="ko-KR" sz="1900" b="1" dirty="0"/>
          </a:p>
        </p:txBody>
      </p:sp>
      <p:pic>
        <p:nvPicPr>
          <p:cNvPr id="32" name="그림 31" descr="텍스트이(가) 표시된 사진&#10;&#10;자동 생성된 설명">
            <a:extLst>
              <a:ext uri="{FF2B5EF4-FFF2-40B4-BE49-F238E27FC236}">
                <a16:creationId xmlns:a16="http://schemas.microsoft.com/office/drawing/2014/main" id="{13C25DFD-DBFB-4C59-AA22-F4A00E05B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1411" y="1602806"/>
            <a:ext cx="3777834" cy="1937887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BA6DB73-62F9-498E-9707-2532694E36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419" y="2163770"/>
            <a:ext cx="3748683" cy="736348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1884A54F-DF4D-47B3-A558-E0C134B01F6F}"/>
              </a:ext>
            </a:extLst>
          </p:cNvPr>
          <p:cNvSpPr/>
          <p:nvPr/>
        </p:nvSpPr>
        <p:spPr>
          <a:xfrm>
            <a:off x="1744563" y="2179128"/>
            <a:ext cx="893662" cy="1164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1EB25D9E-2089-401E-B340-6E5955B414EB}"/>
              </a:ext>
            </a:extLst>
          </p:cNvPr>
          <p:cNvSpPr/>
          <p:nvPr/>
        </p:nvSpPr>
        <p:spPr>
          <a:xfrm>
            <a:off x="509419" y="2622402"/>
            <a:ext cx="687460" cy="115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Google Shape;378;p30">
            <a:extLst>
              <a:ext uri="{FF2B5EF4-FFF2-40B4-BE49-F238E27FC236}">
                <a16:creationId xmlns:a16="http://schemas.microsoft.com/office/drawing/2014/main" id="{6FBD5938-A163-4A16-A4B5-BCB1507D5505}"/>
              </a:ext>
            </a:extLst>
          </p:cNvPr>
          <p:cNvSpPr/>
          <p:nvPr/>
        </p:nvSpPr>
        <p:spPr>
          <a:xfrm>
            <a:off x="4445675" y="2466522"/>
            <a:ext cx="428162" cy="271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2314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525;p33">
            <a:extLst>
              <a:ext uri="{FF2B5EF4-FFF2-40B4-BE49-F238E27FC236}">
                <a16:creationId xmlns:a16="http://schemas.microsoft.com/office/drawing/2014/main" id="{07AC7523-0108-402B-85E6-9237BD944E55}"/>
              </a:ext>
            </a:extLst>
          </p:cNvPr>
          <p:cNvSpPr txBox="1"/>
          <p:nvPr/>
        </p:nvSpPr>
        <p:spPr>
          <a:xfrm>
            <a:off x="1980031" y="4234527"/>
            <a:ext cx="5359449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First, we only scale and smooth. </a:t>
            </a:r>
            <a:r>
              <a:rPr lang="en-US" sz="100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But</a:t>
            </a:r>
            <a:r>
              <a:rPr lang="en-US" sz="1000" b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100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As shown on the right, </a:t>
            </a:r>
            <a:r>
              <a:rPr lang="en-US" sz="1000" b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the accuracy was very low</a:t>
            </a:r>
            <a:r>
              <a:rPr lang="en-US" sz="100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en-US" sz="100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So we decide to </a:t>
            </a:r>
            <a:r>
              <a:rPr lang="en-US" sz="1200" b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“Reduce the category”</a:t>
            </a:r>
            <a:r>
              <a:rPr lang="en-US" sz="100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00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" name="Google Shape;525;p33">
            <a:extLst>
              <a:ext uri="{FF2B5EF4-FFF2-40B4-BE49-F238E27FC236}">
                <a16:creationId xmlns:a16="http://schemas.microsoft.com/office/drawing/2014/main" id="{8180D6CE-18D3-4E7F-89A8-84F8A9BE3949}"/>
              </a:ext>
            </a:extLst>
          </p:cNvPr>
          <p:cNvSpPr txBox="1"/>
          <p:nvPr/>
        </p:nvSpPr>
        <p:spPr>
          <a:xfrm>
            <a:off x="6358519" y="1181973"/>
            <a:ext cx="1183618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Accuracy : 7~8%</a:t>
            </a:r>
            <a:endParaRPr sz="100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697724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09BEA925-9B5C-4107-994B-58AF6F7BD6F0}"/>
              </a:ext>
            </a:extLst>
          </p:cNvPr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Google Shape;494;p33">
            <a:extLst>
              <a:ext uri="{FF2B5EF4-FFF2-40B4-BE49-F238E27FC236}">
                <a16:creationId xmlns:a16="http://schemas.microsoft.com/office/drawing/2014/main" id="{34D2D985-0AFE-4505-884E-B6132CD39BAA}"/>
              </a:ext>
            </a:extLst>
          </p:cNvPr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6" name="Google Shape;495;p33">
              <a:extLst>
                <a:ext uri="{FF2B5EF4-FFF2-40B4-BE49-F238E27FC236}">
                  <a16:creationId xmlns:a16="http://schemas.microsoft.com/office/drawing/2014/main" id="{FDAB61B6-49F7-41F9-8747-68B2A857F63A}"/>
                </a:ext>
              </a:extLst>
            </p:cNvPr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" name="Google Shape;496;p33">
              <a:extLst>
                <a:ext uri="{FF2B5EF4-FFF2-40B4-BE49-F238E27FC236}">
                  <a16:creationId xmlns:a16="http://schemas.microsoft.com/office/drawing/2014/main" id="{CF751274-B625-43CB-B176-FF276AEF4D5D}"/>
                </a:ext>
              </a:extLst>
            </p:cNvPr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8" name="Google Shape;497;p33">
                <a:extLst>
                  <a:ext uri="{FF2B5EF4-FFF2-40B4-BE49-F238E27FC236}">
                    <a16:creationId xmlns:a16="http://schemas.microsoft.com/office/drawing/2014/main" id="{B9669E9D-4D7A-47C9-AA1E-393F6CEFEC49}"/>
                  </a:ext>
                </a:extLst>
              </p:cNvPr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" name="Google Shape;498;p33">
                <a:extLst>
                  <a:ext uri="{FF2B5EF4-FFF2-40B4-BE49-F238E27FC236}">
                    <a16:creationId xmlns:a16="http://schemas.microsoft.com/office/drawing/2014/main" id="{21F9BF94-1EF3-4CCA-B023-E373B0C62E63}"/>
                  </a:ext>
                </a:extLst>
              </p:cNvPr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5" name="Google Shape;499;p33">
                  <a:extLst>
                    <a:ext uri="{FF2B5EF4-FFF2-40B4-BE49-F238E27FC236}">
                      <a16:creationId xmlns:a16="http://schemas.microsoft.com/office/drawing/2014/main" id="{A329639B-73D6-412F-AEBF-3557035D3636}"/>
                    </a:ext>
                  </a:extLst>
                </p:cNvPr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500;p33">
                  <a:extLst>
                    <a:ext uri="{FF2B5EF4-FFF2-40B4-BE49-F238E27FC236}">
                      <a16:creationId xmlns:a16="http://schemas.microsoft.com/office/drawing/2014/main" id="{D9D85D29-A1C6-44F5-A598-AE06DAB0919C}"/>
                    </a:ext>
                  </a:extLst>
                </p:cNvPr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501;p33">
                  <a:extLst>
                    <a:ext uri="{FF2B5EF4-FFF2-40B4-BE49-F238E27FC236}">
                      <a16:creationId xmlns:a16="http://schemas.microsoft.com/office/drawing/2014/main" id="{0DBC618B-3492-48BA-BB6D-157D8AB94318}"/>
                    </a:ext>
                  </a:extLst>
                </p:cNvPr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502;p33">
                  <a:extLst>
                    <a:ext uri="{FF2B5EF4-FFF2-40B4-BE49-F238E27FC236}">
                      <a16:creationId xmlns:a16="http://schemas.microsoft.com/office/drawing/2014/main" id="{7FE3D328-5DC3-466B-BFAF-C7DC11A948CC}"/>
                    </a:ext>
                  </a:extLst>
                </p:cNvPr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0" name="Google Shape;503;p33">
                <a:extLst>
                  <a:ext uri="{FF2B5EF4-FFF2-40B4-BE49-F238E27FC236}">
                    <a16:creationId xmlns:a16="http://schemas.microsoft.com/office/drawing/2014/main" id="{F66FD1E9-39B4-47CB-8029-D50810F4DBD1}"/>
                  </a:ext>
                </a:extLst>
              </p:cNvPr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0" name="Google Shape;504;p33">
                  <a:extLst>
                    <a:ext uri="{FF2B5EF4-FFF2-40B4-BE49-F238E27FC236}">
                      <a16:creationId xmlns:a16="http://schemas.microsoft.com/office/drawing/2014/main" id="{30ECC878-AC77-4066-B441-AE89FED008E5}"/>
                    </a:ext>
                  </a:extLst>
                </p:cNvPr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" name="Google Shape;505;p33">
                  <a:extLst>
                    <a:ext uri="{FF2B5EF4-FFF2-40B4-BE49-F238E27FC236}">
                      <a16:creationId xmlns:a16="http://schemas.microsoft.com/office/drawing/2014/main" id="{AA1E0ABD-6259-4176-B8DB-89C5D1C1AAE8}"/>
                    </a:ext>
                  </a:extLst>
                </p:cNvPr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506;p33">
                  <a:extLst>
                    <a:ext uri="{FF2B5EF4-FFF2-40B4-BE49-F238E27FC236}">
                      <a16:creationId xmlns:a16="http://schemas.microsoft.com/office/drawing/2014/main" id="{93BDA37F-DE49-48C5-A39C-C5E01625314C}"/>
                    </a:ext>
                  </a:extLst>
                </p:cNvPr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507;p33">
                  <a:extLst>
                    <a:ext uri="{FF2B5EF4-FFF2-40B4-BE49-F238E27FC236}">
                      <a16:creationId xmlns:a16="http://schemas.microsoft.com/office/drawing/2014/main" id="{6F7F1B7A-232D-4D91-9801-ADDA55779E3A}"/>
                    </a:ext>
                  </a:extLst>
                </p:cNvPr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508;p33">
                  <a:extLst>
                    <a:ext uri="{FF2B5EF4-FFF2-40B4-BE49-F238E27FC236}">
                      <a16:creationId xmlns:a16="http://schemas.microsoft.com/office/drawing/2014/main" id="{566E2DBE-39D6-42C4-8EFE-47AC53185F13}"/>
                    </a:ext>
                  </a:extLst>
                </p:cNvPr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1" name="Google Shape;509;p33">
                <a:extLst>
                  <a:ext uri="{FF2B5EF4-FFF2-40B4-BE49-F238E27FC236}">
                    <a16:creationId xmlns:a16="http://schemas.microsoft.com/office/drawing/2014/main" id="{E2238764-F2A1-439F-9A6E-70EBDE99A532}"/>
                  </a:ext>
                </a:extLst>
              </p:cNvPr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18" name="Google Shape;510;p33">
                  <a:extLst>
                    <a:ext uri="{FF2B5EF4-FFF2-40B4-BE49-F238E27FC236}">
                      <a16:creationId xmlns:a16="http://schemas.microsoft.com/office/drawing/2014/main" id="{2C21FC42-5D8E-44B1-8F36-8325DA389AC3}"/>
                    </a:ext>
                  </a:extLst>
                </p:cNvPr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" name="Google Shape;511;p33">
                  <a:extLst>
                    <a:ext uri="{FF2B5EF4-FFF2-40B4-BE49-F238E27FC236}">
                      <a16:creationId xmlns:a16="http://schemas.microsoft.com/office/drawing/2014/main" id="{3C3BF45A-010E-42E5-AAA3-2F000BF65DC2}"/>
                    </a:ext>
                  </a:extLst>
                </p:cNvPr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2" name="Google Shape;512;p33">
                <a:extLst>
                  <a:ext uri="{FF2B5EF4-FFF2-40B4-BE49-F238E27FC236}">
                    <a16:creationId xmlns:a16="http://schemas.microsoft.com/office/drawing/2014/main" id="{05C6862F-5A69-44DC-9F29-E3E8CF5B3A8E}"/>
                  </a:ext>
                </a:extLst>
              </p:cNvPr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13" name="Google Shape;513;p33">
                  <a:extLst>
                    <a:ext uri="{FF2B5EF4-FFF2-40B4-BE49-F238E27FC236}">
                      <a16:creationId xmlns:a16="http://schemas.microsoft.com/office/drawing/2014/main" id="{1723A585-AD75-4E76-A6A7-882FA71D1E1E}"/>
                    </a:ext>
                  </a:extLst>
                </p:cNvPr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" name="Google Shape;514;p33">
                  <a:extLst>
                    <a:ext uri="{FF2B5EF4-FFF2-40B4-BE49-F238E27FC236}">
                      <a16:creationId xmlns:a16="http://schemas.microsoft.com/office/drawing/2014/main" id="{A0BB3DF4-D04D-4F6C-A64F-215F3D71AACF}"/>
                    </a:ext>
                  </a:extLst>
                </p:cNvPr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" name="Google Shape;515;p33">
                  <a:extLst>
                    <a:ext uri="{FF2B5EF4-FFF2-40B4-BE49-F238E27FC236}">
                      <a16:creationId xmlns:a16="http://schemas.microsoft.com/office/drawing/2014/main" id="{760700D2-70CB-48B6-82B0-2331A2BA958C}"/>
                    </a:ext>
                  </a:extLst>
                </p:cNvPr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" name="Google Shape;516;p33">
                  <a:extLst>
                    <a:ext uri="{FF2B5EF4-FFF2-40B4-BE49-F238E27FC236}">
                      <a16:creationId xmlns:a16="http://schemas.microsoft.com/office/drawing/2014/main" id="{C8B4CEF3-F212-4128-97D8-5E379CEBEEE8}"/>
                    </a:ext>
                  </a:extLst>
                </p:cNvPr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" name="Google Shape;517;p33">
                  <a:extLst>
                    <a:ext uri="{FF2B5EF4-FFF2-40B4-BE49-F238E27FC236}">
                      <a16:creationId xmlns:a16="http://schemas.microsoft.com/office/drawing/2014/main" id="{6653672E-5B30-46D0-A53E-1254CC251451}"/>
                    </a:ext>
                  </a:extLst>
                </p:cNvPr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29" name="Google Shape;422;p31">
            <a:extLst>
              <a:ext uri="{FF2B5EF4-FFF2-40B4-BE49-F238E27FC236}">
                <a16:creationId xmlns:a16="http://schemas.microsoft.com/office/drawing/2014/main" id="{605977E9-71F7-467B-9419-ABACFA5A92F5}"/>
              </a:ext>
            </a:extLst>
          </p:cNvPr>
          <p:cNvSpPr txBox="1"/>
          <p:nvPr/>
        </p:nvSpPr>
        <p:spPr>
          <a:xfrm>
            <a:off x="495824" y="740075"/>
            <a:ext cx="1946930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00" b="1"/>
              <a:t>Preprocessing</a:t>
            </a:r>
            <a:endParaRPr lang="en-US" altLang="ko-KR" sz="1900" b="1" dirty="0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931CB891-AE27-4B70-94F1-4C91AD476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42" y="1394921"/>
            <a:ext cx="5179894" cy="3322817"/>
          </a:xfrm>
          <a:prstGeom prst="rect">
            <a:avLst/>
          </a:prstGeom>
        </p:spPr>
      </p:pic>
      <p:sp>
        <p:nvSpPr>
          <p:cNvPr id="33" name="Google Shape;525;p33">
            <a:extLst>
              <a:ext uri="{FF2B5EF4-FFF2-40B4-BE49-F238E27FC236}">
                <a16:creationId xmlns:a16="http://schemas.microsoft.com/office/drawing/2014/main" id="{BFA804BA-DC1E-4D08-BE9C-A7616678B2E8}"/>
              </a:ext>
            </a:extLst>
          </p:cNvPr>
          <p:cNvSpPr txBox="1"/>
          <p:nvPr/>
        </p:nvSpPr>
        <p:spPr>
          <a:xfrm>
            <a:off x="5918933" y="2348458"/>
            <a:ext cx="3043032" cy="14157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We choose 4 categories in many activities.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00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yoga</a:t>
            </a:r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00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rowing</a:t>
            </a:r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00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running</a:t>
            </a:r>
          </a:p>
          <a:p>
            <a:pPr marL="228600" lvl="0" indent="-228600" algn="just" rtl="0">
              <a:spcBef>
                <a:spcPts val="0"/>
              </a:spcBef>
              <a:spcAft>
                <a:spcPts val="0"/>
              </a:spcAft>
              <a:buAutoNum type="arabicPeriod"/>
            </a:pPr>
            <a:r>
              <a:rPr lang="en-US" sz="100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golf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</a:pPr>
            <a:endParaRPr lang="en-US" sz="1000">
              <a:solidFill>
                <a:schemeClr val="tx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By this work, we can get the </a:t>
            </a:r>
            <a:r>
              <a:rPr lang="en-US" sz="1000" b="1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70~80%</a:t>
            </a:r>
            <a:r>
              <a:rPr lang="en-US" sz="1000">
                <a:solidFill>
                  <a:schemeClr val="tx1"/>
                </a:solidFill>
                <a:latin typeface="Malgun Gothic"/>
                <a:ea typeface="Malgun Gothic"/>
                <a:cs typeface="Malgun Gothic"/>
                <a:sym typeface="Malgun Gothic"/>
              </a:rPr>
              <a:t> accuracy.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627D7341-B9A2-4E26-A04E-EA0F95F52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341" y="1394921"/>
            <a:ext cx="5179893" cy="3322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865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09BEA925-9B5C-4107-994B-58AF6F7BD6F0}"/>
              </a:ext>
            </a:extLst>
          </p:cNvPr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Google Shape;494;p33">
            <a:extLst>
              <a:ext uri="{FF2B5EF4-FFF2-40B4-BE49-F238E27FC236}">
                <a16:creationId xmlns:a16="http://schemas.microsoft.com/office/drawing/2014/main" id="{34D2D985-0AFE-4505-884E-B6132CD39BAA}"/>
              </a:ext>
            </a:extLst>
          </p:cNvPr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6" name="Google Shape;495;p33">
              <a:extLst>
                <a:ext uri="{FF2B5EF4-FFF2-40B4-BE49-F238E27FC236}">
                  <a16:creationId xmlns:a16="http://schemas.microsoft.com/office/drawing/2014/main" id="{FDAB61B6-49F7-41F9-8747-68B2A857F63A}"/>
                </a:ext>
              </a:extLst>
            </p:cNvPr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" name="Google Shape;496;p33">
              <a:extLst>
                <a:ext uri="{FF2B5EF4-FFF2-40B4-BE49-F238E27FC236}">
                  <a16:creationId xmlns:a16="http://schemas.microsoft.com/office/drawing/2014/main" id="{CF751274-B625-43CB-B176-FF276AEF4D5D}"/>
                </a:ext>
              </a:extLst>
            </p:cNvPr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8" name="Google Shape;497;p33">
                <a:extLst>
                  <a:ext uri="{FF2B5EF4-FFF2-40B4-BE49-F238E27FC236}">
                    <a16:creationId xmlns:a16="http://schemas.microsoft.com/office/drawing/2014/main" id="{B9669E9D-4D7A-47C9-AA1E-393F6CEFEC49}"/>
                  </a:ext>
                </a:extLst>
              </p:cNvPr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" name="Google Shape;498;p33">
                <a:extLst>
                  <a:ext uri="{FF2B5EF4-FFF2-40B4-BE49-F238E27FC236}">
                    <a16:creationId xmlns:a16="http://schemas.microsoft.com/office/drawing/2014/main" id="{21F9BF94-1EF3-4CCA-B023-E373B0C62E63}"/>
                  </a:ext>
                </a:extLst>
              </p:cNvPr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5" name="Google Shape;499;p33">
                  <a:extLst>
                    <a:ext uri="{FF2B5EF4-FFF2-40B4-BE49-F238E27FC236}">
                      <a16:creationId xmlns:a16="http://schemas.microsoft.com/office/drawing/2014/main" id="{A329639B-73D6-412F-AEBF-3557035D3636}"/>
                    </a:ext>
                  </a:extLst>
                </p:cNvPr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500;p33">
                  <a:extLst>
                    <a:ext uri="{FF2B5EF4-FFF2-40B4-BE49-F238E27FC236}">
                      <a16:creationId xmlns:a16="http://schemas.microsoft.com/office/drawing/2014/main" id="{D9D85D29-A1C6-44F5-A598-AE06DAB0919C}"/>
                    </a:ext>
                  </a:extLst>
                </p:cNvPr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501;p33">
                  <a:extLst>
                    <a:ext uri="{FF2B5EF4-FFF2-40B4-BE49-F238E27FC236}">
                      <a16:creationId xmlns:a16="http://schemas.microsoft.com/office/drawing/2014/main" id="{0DBC618B-3492-48BA-BB6D-157D8AB94318}"/>
                    </a:ext>
                  </a:extLst>
                </p:cNvPr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502;p33">
                  <a:extLst>
                    <a:ext uri="{FF2B5EF4-FFF2-40B4-BE49-F238E27FC236}">
                      <a16:creationId xmlns:a16="http://schemas.microsoft.com/office/drawing/2014/main" id="{7FE3D328-5DC3-466B-BFAF-C7DC11A948CC}"/>
                    </a:ext>
                  </a:extLst>
                </p:cNvPr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0" name="Google Shape;503;p33">
                <a:extLst>
                  <a:ext uri="{FF2B5EF4-FFF2-40B4-BE49-F238E27FC236}">
                    <a16:creationId xmlns:a16="http://schemas.microsoft.com/office/drawing/2014/main" id="{F66FD1E9-39B4-47CB-8029-D50810F4DBD1}"/>
                  </a:ext>
                </a:extLst>
              </p:cNvPr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0" name="Google Shape;504;p33">
                  <a:extLst>
                    <a:ext uri="{FF2B5EF4-FFF2-40B4-BE49-F238E27FC236}">
                      <a16:creationId xmlns:a16="http://schemas.microsoft.com/office/drawing/2014/main" id="{30ECC878-AC77-4066-B441-AE89FED008E5}"/>
                    </a:ext>
                  </a:extLst>
                </p:cNvPr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" name="Google Shape;505;p33">
                  <a:extLst>
                    <a:ext uri="{FF2B5EF4-FFF2-40B4-BE49-F238E27FC236}">
                      <a16:creationId xmlns:a16="http://schemas.microsoft.com/office/drawing/2014/main" id="{AA1E0ABD-6259-4176-B8DB-89C5D1C1AAE8}"/>
                    </a:ext>
                  </a:extLst>
                </p:cNvPr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506;p33">
                  <a:extLst>
                    <a:ext uri="{FF2B5EF4-FFF2-40B4-BE49-F238E27FC236}">
                      <a16:creationId xmlns:a16="http://schemas.microsoft.com/office/drawing/2014/main" id="{93BDA37F-DE49-48C5-A39C-C5E01625314C}"/>
                    </a:ext>
                  </a:extLst>
                </p:cNvPr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507;p33">
                  <a:extLst>
                    <a:ext uri="{FF2B5EF4-FFF2-40B4-BE49-F238E27FC236}">
                      <a16:creationId xmlns:a16="http://schemas.microsoft.com/office/drawing/2014/main" id="{6F7F1B7A-232D-4D91-9801-ADDA55779E3A}"/>
                    </a:ext>
                  </a:extLst>
                </p:cNvPr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508;p33">
                  <a:extLst>
                    <a:ext uri="{FF2B5EF4-FFF2-40B4-BE49-F238E27FC236}">
                      <a16:creationId xmlns:a16="http://schemas.microsoft.com/office/drawing/2014/main" id="{566E2DBE-39D6-42C4-8EFE-47AC53185F13}"/>
                    </a:ext>
                  </a:extLst>
                </p:cNvPr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1" name="Google Shape;509;p33">
                <a:extLst>
                  <a:ext uri="{FF2B5EF4-FFF2-40B4-BE49-F238E27FC236}">
                    <a16:creationId xmlns:a16="http://schemas.microsoft.com/office/drawing/2014/main" id="{E2238764-F2A1-439F-9A6E-70EBDE99A532}"/>
                  </a:ext>
                </a:extLst>
              </p:cNvPr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18" name="Google Shape;510;p33">
                  <a:extLst>
                    <a:ext uri="{FF2B5EF4-FFF2-40B4-BE49-F238E27FC236}">
                      <a16:creationId xmlns:a16="http://schemas.microsoft.com/office/drawing/2014/main" id="{2C21FC42-5D8E-44B1-8F36-8325DA389AC3}"/>
                    </a:ext>
                  </a:extLst>
                </p:cNvPr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" name="Google Shape;511;p33">
                  <a:extLst>
                    <a:ext uri="{FF2B5EF4-FFF2-40B4-BE49-F238E27FC236}">
                      <a16:creationId xmlns:a16="http://schemas.microsoft.com/office/drawing/2014/main" id="{3C3BF45A-010E-42E5-AAA3-2F000BF65DC2}"/>
                    </a:ext>
                  </a:extLst>
                </p:cNvPr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2" name="Google Shape;512;p33">
                <a:extLst>
                  <a:ext uri="{FF2B5EF4-FFF2-40B4-BE49-F238E27FC236}">
                    <a16:creationId xmlns:a16="http://schemas.microsoft.com/office/drawing/2014/main" id="{05C6862F-5A69-44DC-9F29-E3E8CF5B3A8E}"/>
                  </a:ext>
                </a:extLst>
              </p:cNvPr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13" name="Google Shape;513;p33">
                  <a:extLst>
                    <a:ext uri="{FF2B5EF4-FFF2-40B4-BE49-F238E27FC236}">
                      <a16:creationId xmlns:a16="http://schemas.microsoft.com/office/drawing/2014/main" id="{1723A585-AD75-4E76-A6A7-882FA71D1E1E}"/>
                    </a:ext>
                  </a:extLst>
                </p:cNvPr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" name="Google Shape;514;p33">
                  <a:extLst>
                    <a:ext uri="{FF2B5EF4-FFF2-40B4-BE49-F238E27FC236}">
                      <a16:creationId xmlns:a16="http://schemas.microsoft.com/office/drawing/2014/main" id="{A0BB3DF4-D04D-4F6C-A64F-215F3D71AACF}"/>
                    </a:ext>
                  </a:extLst>
                </p:cNvPr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" name="Google Shape;515;p33">
                  <a:extLst>
                    <a:ext uri="{FF2B5EF4-FFF2-40B4-BE49-F238E27FC236}">
                      <a16:creationId xmlns:a16="http://schemas.microsoft.com/office/drawing/2014/main" id="{760700D2-70CB-48B6-82B0-2331A2BA958C}"/>
                    </a:ext>
                  </a:extLst>
                </p:cNvPr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" name="Google Shape;516;p33">
                  <a:extLst>
                    <a:ext uri="{FF2B5EF4-FFF2-40B4-BE49-F238E27FC236}">
                      <a16:creationId xmlns:a16="http://schemas.microsoft.com/office/drawing/2014/main" id="{C8B4CEF3-F212-4128-97D8-5E379CEBEEE8}"/>
                    </a:ext>
                  </a:extLst>
                </p:cNvPr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" name="Google Shape;517;p33">
                  <a:extLst>
                    <a:ext uri="{FF2B5EF4-FFF2-40B4-BE49-F238E27FC236}">
                      <a16:creationId xmlns:a16="http://schemas.microsoft.com/office/drawing/2014/main" id="{6653672E-5B30-46D0-A53E-1254CC251451}"/>
                    </a:ext>
                  </a:extLst>
                </p:cNvPr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FE133387-F180-42D5-A9F1-3B349C870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813" y="635868"/>
            <a:ext cx="5903247" cy="94305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62D178D7-697C-4447-B4D8-BE0A6A0A6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9812" y="1678645"/>
            <a:ext cx="5903247" cy="931769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D4BEE95E-ED47-4114-BDAB-A2B7E3143B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811" y="2710141"/>
            <a:ext cx="5903247" cy="107665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576755F7-4BA2-46E9-89FB-B69E0BBFB4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810" y="3886522"/>
            <a:ext cx="5903247" cy="1212492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68BC60BB-8F6F-431A-B3B5-54988AFA3D08}"/>
              </a:ext>
            </a:extLst>
          </p:cNvPr>
          <p:cNvSpPr/>
          <p:nvPr/>
        </p:nvSpPr>
        <p:spPr>
          <a:xfrm>
            <a:off x="1205476" y="895358"/>
            <a:ext cx="4048911" cy="1512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43C538DA-0088-495C-B6F3-2B709EF18072}"/>
              </a:ext>
            </a:extLst>
          </p:cNvPr>
          <p:cNvSpPr/>
          <p:nvPr/>
        </p:nvSpPr>
        <p:spPr>
          <a:xfrm>
            <a:off x="1205476" y="1935905"/>
            <a:ext cx="4048911" cy="15129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2A78E5F8-2A35-4A46-929A-26DDD8110955}"/>
              </a:ext>
            </a:extLst>
          </p:cNvPr>
          <p:cNvSpPr/>
          <p:nvPr/>
        </p:nvSpPr>
        <p:spPr>
          <a:xfrm>
            <a:off x="1205475" y="2954938"/>
            <a:ext cx="1988101" cy="263482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F22C5E0-8EF5-4932-ABF1-627E9AF7FD20}"/>
              </a:ext>
            </a:extLst>
          </p:cNvPr>
          <p:cNvSpPr/>
          <p:nvPr/>
        </p:nvSpPr>
        <p:spPr>
          <a:xfrm>
            <a:off x="1205475" y="4138142"/>
            <a:ext cx="1878920" cy="420209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74C10236-ED9C-45D0-9005-EF8CA3A2EF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50163" y="947537"/>
            <a:ext cx="1906137" cy="300969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1" name="그림 40">
            <a:extLst>
              <a:ext uri="{FF2B5EF4-FFF2-40B4-BE49-F238E27FC236}">
                <a16:creationId xmlns:a16="http://schemas.microsoft.com/office/drawing/2014/main" id="{E7B794BB-6DE7-4BD8-8950-7CAD6E4494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50163" y="1968927"/>
            <a:ext cx="2072203" cy="30307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AE3064E2-E4B2-40F1-8002-4FECAD9CB6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50163" y="2871497"/>
            <a:ext cx="1716982" cy="302997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2D60434A-8976-4D28-93B7-74C56FF07B9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55264" y="4179362"/>
            <a:ext cx="2072203" cy="296932"/>
          </a:xfrm>
          <a:prstGeom prst="rect">
            <a:avLst/>
          </a:prstGeom>
          <a:ln>
            <a:solidFill>
              <a:srgbClr val="FF0000"/>
            </a:solidFill>
          </a:ln>
        </p:spPr>
      </p:pic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5BBABAE-3E49-4D6B-9011-60F34585F918}"/>
              </a:ext>
            </a:extLst>
          </p:cNvPr>
          <p:cNvCxnSpPr>
            <a:cxnSpLocks/>
            <a:stCxn id="35" idx="3"/>
            <a:endCxn id="40" idx="1"/>
          </p:cNvCxnSpPr>
          <p:nvPr/>
        </p:nvCxnSpPr>
        <p:spPr>
          <a:xfrm>
            <a:off x="5254387" y="971004"/>
            <a:ext cx="1595776" cy="1270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D9D6523D-3B9C-483B-91D9-B7683D6A8C27}"/>
              </a:ext>
            </a:extLst>
          </p:cNvPr>
          <p:cNvCxnSpPr>
            <a:cxnSpLocks/>
          </p:cNvCxnSpPr>
          <p:nvPr/>
        </p:nvCxnSpPr>
        <p:spPr>
          <a:xfrm>
            <a:off x="5254387" y="2000600"/>
            <a:ext cx="1595776" cy="12701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AFED77C-7640-42CB-87B6-58CC49840000}"/>
              </a:ext>
            </a:extLst>
          </p:cNvPr>
          <p:cNvCxnSpPr>
            <a:cxnSpLocks/>
            <a:endCxn id="42" idx="1"/>
          </p:cNvCxnSpPr>
          <p:nvPr/>
        </p:nvCxnSpPr>
        <p:spPr>
          <a:xfrm flipV="1">
            <a:off x="3193576" y="3022996"/>
            <a:ext cx="3656587" cy="587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000CBE5A-C657-4607-80BA-7060E0A7A293}"/>
              </a:ext>
            </a:extLst>
          </p:cNvPr>
          <p:cNvCxnSpPr>
            <a:cxnSpLocks/>
            <a:endCxn id="43" idx="1"/>
          </p:cNvCxnSpPr>
          <p:nvPr/>
        </p:nvCxnSpPr>
        <p:spPr>
          <a:xfrm flipV="1">
            <a:off x="3084395" y="4327828"/>
            <a:ext cx="3770869" cy="2938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288190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09BEA925-9B5C-4107-994B-58AF6F7BD6F0}"/>
              </a:ext>
            </a:extLst>
          </p:cNvPr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Google Shape;494;p33">
            <a:extLst>
              <a:ext uri="{FF2B5EF4-FFF2-40B4-BE49-F238E27FC236}">
                <a16:creationId xmlns:a16="http://schemas.microsoft.com/office/drawing/2014/main" id="{34D2D985-0AFE-4505-884E-B6132CD39BAA}"/>
              </a:ext>
            </a:extLst>
          </p:cNvPr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6" name="Google Shape;495;p33">
              <a:extLst>
                <a:ext uri="{FF2B5EF4-FFF2-40B4-BE49-F238E27FC236}">
                  <a16:creationId xmlns:a16="http://schemas.microsoft.com/office/drawing/2014/main" id="{FDAB61B6-49F7-41F9-8747-68B2A857F63A}"/>
                </a:ext>
              </a:extLst>
            </p:cNvPr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" name="Google Shape;496;p33">
              <a:extLst>
                <a:ext uri="{FF2B5EF4-FFF2-40B4-BE49-F238E27FC236}">
                  <a16:creationId xmlns:a16="http://schemas.microsoft.com/office/drawing/2014/main" id="{CF751274-B625-43CB-B176-FF276AEF4D5D}"/>
                </a:ext>
              </a:extLst>
            </p:cNvPr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8" name="Google Shape;497;p33">
                <a:extLst>
                  <a:ext uri="{FF2B5EF4-FFF2-40B4-BE49-F238E27FC236}">
                    <a16:creationId xmlns:a16="http://schemas.microsoft.com/office/drawing/2014/main" id="{B9669E9D-4D7A-47C9-AA1E-393F6CEFEC49}"/>
                  </a:ext>
                </a:extLst>
              </p:cNvPr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" name="Google Shape;498;p33">
                <a:extLst>
                  <a:ext uri="{FF2B5EF4-FFF2-40B4-BE49-F238E27FC236}">
                    <a16:creationId xmlns:a16="http://schemas.microsoft.com/office/drawing/2014/main" id="{21F9BF94-1EF3-4CCA-B023-E373B0C62E63}"/>
                  </a:ext>
                </a:extLst>
              </p:cNvPr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5" name="Google Shape;499;p33">
                  <a:extLst>
                    <a:ext uri="{FF2B5EF4-FFF2-40B4-BE49-F238E27FC236}">
                      <a16:creationId xmlns:a16="http://schemas.microsoft.com/office/drawing/2014/main" id="{A329639B-73D6-412F-AEBF-3557035D3636}"/>
                    </a:ext>
                  </a:extLst>
                </p:cNvPr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500;p33">
                  <a:extLst>
                    <a:ext uri="{FF2B5EF4-FFF2-40B4-BE49-F238E27FC236}">
                      <a16:creationId xmlns:a16="http://schemas.microsoft.com/office/drawing/2014/main" id="{D9D85D29-A1C6-44F5-A598-AE06DAB0919C}"/>
                    </a:ext>
                  </a:extLst>
                </p:cNvPr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501;p33">
                  <a:extLst>
                    <a:ext uri="{FF2B5EF4-FFF2-40B4-BE49-F238E27FC236}">
                      <a16:creationId xmlns:a16="http://schemas.microsoft.com/office/drawing/2014/main" id="{0DBC618B-3492-48BA-BB6D-157D8AB94318}"/>
                    </a:ext>
                  </a:extLst>
                </p:cNvPr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502;p33">
                  <a:extLst>
                    <a:ext uri="{FF2B5EF4-FFF2-40B4-BE49-F238E27FC236}">
                      <a16:creationId xmlns:a16="http://schemas.microsoft.com/office/drawing/2014/main" id="{7FE3D328-5DC3-466B-BFAF-C7DC11A948CC}"/>
                    </a:ext>
                  </a:extLst>
                </p:cNvPr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0" name="Google Shape;503;p33">
                <a:extLst>
                  <a:ext uri="{FF2B5EF4-FFF2-40B4-BE49-F238E27FC236}">
                    <a16:creationId xmlns:a16="http://schemas.microsoft.com/office/drawing/2014/main" id="{F66FD1E9-39B4-47CB-8029-D50810F4DBD1}"/>
                  </a:ext>
                </a:extLst>
              </p:cNvPr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0" name="Google Shape;504;p33">
                  <a:extLst>
                    <a:ext uri="{FF2B5EF4-FFF2-40B4-BE49-F238E27FC236}">
                      <a16:creationId xmlns:a16="http://schemas.microsoft.com/office/drawing/2014/main" id="{30ECC878-AC77-4066-B441-AE89FED008E5}"/>
                    </a:ext>
                  </a:extLst>
                </p:cNvPr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" name="Google Shape;505;p33">
                  <a:extLst>
                    <a:ext uri="{FF2B5EF4-FFF2-40B4-BE49-F238E27FC236}">
                      <a16:creationId xmlns:a16="http://schemas.microsoft.com/office/drawing/2014/main" id="{AA1E0ABD-6259-4176-B8DB-89C5D1C1AAE8}"/>
                    </a:ext>
                  </a:extLst>
                </p:cNvPr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506;p33">
                  <a:extLst>
                    <a:ext uri="{FF2B5EF4-FFF2-40B4-BE49-F238E27FC236}">
                      <a16:creationId xmlns:a16="http://schemas.microsoft.com/office/drawing/2014/main" id="{93BDA37F-DE49-48C5-A39C-C5E01625314C}"/>
                    </a:ext>
                  </a:extLst>
                </p:cNvPr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507;p33">
                  <a:extLst>
                    <a:ext uri="{FF2B5EF4-FFF2-40B4-BE49-F238E27FC236}">
                      <a16:creationId xmlns:a16="http://schemas.microsoft.com/office/drawing/2014/main" id="{6F7F1B7A-232D-4D91-9801-ADDA55779E3A}"/>
                    </a:ext>
                  </a:extLst>
                </p:cNvPr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508;p33">
                  <a:extLst>
                    <a:ext uri="{FF2B5EF4-FFF2-40B4-BE49-F238E27FC236}">
                      <a16:creationId xmlns:a16="http://schemas.microsoft.com/office/drawing/2014/main" id="{566E2DBE-39D6-42C4-8EFE-47AC53185F13}"/>
                    </a:ext>
                  </a:extLst>
                </p:cNvPr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1" name="Google Shape;509;p33">
                <a:extLst>
                  <a:ext uri="{FF2B5EF4-FFF2-40B4-BE49-F238E27FC236}">
                    <a16:creationId xmlns:a16="http://schemas.microsoft.com/office/drawing/2014/main" id="{E2238764-F2A1-439F-9A6E-70EBDE99A532}"/>
                  </a:ext>
                </a:extLst>
              </p:cNvPr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18" name="Google Shape;510;p33">
                  <a:extLst>
                    <a:ext uri="{FF2B5EF4-FFF2-40B4-BE49-F238E27FC236}">
                      <a16:creationId xmlns:a16="http://schemas.microsoft.com/office/drawing/2014/main" id="{2C21FC42-5D8E-44B1-8F36-8325DA389AC3}"/>
                    </a:ext>
                  </a:extLst>
                </p:cNvPr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" name="Google Shape;511;p33">
                  <a:extLst>
                    <a:ext uri="{FF2B5EF4-FFF2-40B4-BE49-F238E27FC236}">
                      <a16:creationId xmlns:a16="http://schemas.microsoft.com/office/drawing/2014/main" id="{3C3BF45A-010E-42E5-AAA3-2F000BF65DC2}"/>
                    </a:ext>
                  </a:extLst>
                </p:cNvPr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2" name="Google Shape;512;p33">
                <a:extLst>
                  <a:ext uri="{FF2B5EF4-FFF2-40B4-BE49-F238E27FC236}">
                    <a16:creationId xmlns:a16="http://schemas.microsoft.com/office/drawing/2014/main" id="{05C6862F-5A69-44DC-9F29-E3E8CF5B3A8E}"/>
                  </a:ext>
                </a:extLst>
              </p:cNvPr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13" name="Google Shape;513;p33">
                  <a:extLst>
                    <a:ext uri="{FF2B5EF4-FFF2-40B4-BE49-F238E27FC236}">
                      <a16:creationId xmlns:a16="http://schemas.microsoft.com/office/drawing/2014/main" id="{1723A585-AD75-4E76-A6A7-882FA71D1E1E}"/>
                    </a:ext>
                  </a:extLst>
                </p:cNvPr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" name="Google Shape;514;p33">
                  <a:extLst>
                    <a:ext uri="{FF2B5EF4-FFF2-40B4-BE49-F238E27FC236}">
                      <a16:creationId xmlns:a16="http://schemas.microsoft.com/office/drawing/2014/main" id="{A0BB3DF4-D04D-4F6C-A64F-215F3D71AACF}"/>
                    </a:ext>
                  </a:extLst>
                </p:cNvPr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" name="Google Shape;515;p33">
                  <a:extLst>
                    <a:ext uri="{FF2B5EF4-FFF2-40B4-BE49-F238E27FC236}">
                      <a16:creationId xmlns:a16="http://schemas.microsoft.com/office/drawing/2014/main" id="{760700D2-70CB-48B6-82B0-2331A2BA958C}"/>
                    </a:ext>
                  </a:extLst>
                </p:cNvPr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" name="Google Shape;516;p33">
                  <a:extLst>
                    <a:ext uri="{FF2B5EF4-FFF2-40B4-BE49-F238E27FC236}">
                      <a16:creationId xmlns:a16="http://schemas.microsoft.com/office/drawing/2014/main" id="{C8B4CEF3-F212-4128-97D8-5E379CEBEEE8}"/>
                    </a:ext>
                  </a:extLst>
                </p:cNvPr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" name="Google Shape;517;p33">
                  <a:extLst>
                    <a:ext uri="{FF2B5EF4-FFF2-40B4-BE49-F238E27FC236}">
                      <a16:creationId xmlns:a16="http://schemas.microsoft.com/office/drawing/2014/main" id="{6653672E-5B30-46D0-A53E-1254CC251451}"/>
                    </a:ext>
                  </a:extLst>
                </p:cNvPr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29" name="Google Shape;422;p31">
            <a:extLst>
              <a:ext uri="{FF2B5EF4-FFF2-40B4-BE49-F238E27FC236}">
                <a16:creationId xmlns:a16="http://schemas.microsoft.com/office/drawing/2014/main" id="{ED1E7AB8-7451-4814-8AB7-A8896DEF3858}"/>
              </a:ext>
            </a:extLst>
          </p:cNvPr>
          <p:cNvSpPr txBox="1"/>
          <p:nvPr/>
        </p:nvSpPr>
        <p:spPr>
          <a:xfrm>
            <a:off x="495823" y="740075"/>
            <a:ext cx="2782953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00" b="1"/>
              <a:t>Decision Tree(entropy)</a:t>
            </a:r>
            <a:endParaRPr lang="en-US" altLang="ko-KR" sz="1900" b="1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ED3A4FDB-AAAF-43C6-B5B2-AE64DD794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01" y="1840493"/>
            <a:ext cx="3039520" cy="2533122"/>
          </a:xfrm>
          <a:prstGeom prst="rect">
            <a:avLst/>
          </a:prstGeom>
          <a:ln>
            <a:solidFill>
              <a:srgbClr val="02314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E4DC28C-7A4A-4447-95CA-082F790AB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5045" y="1734053"/>
            <a:ext cx="3626284" cy="2639562"/>
          </a:xfrm>
          <a:prstGeom prst="rect">
            <a:avLst/>
          </a:prstGeom>
          <a:ln>
            <a:solidFill>
              <a:srgbClr val="02314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</p:spTree>
    <p:extLst>
      <p:ext uri="{BB962C8B-B14F-4D97-AF65-F5344CB8AC3E}">
        <p14:creationId xmlns:p14="http://schemas.microsoft.com/office/powerpoint/2010/main" val="236168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09BEA925-9B5C-4107-994B-58AF6F7BD6F0}"/>
              </a:ext>
            </a:extLst>
          </p:cNvPr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Google Shape;494;p33">
            <a:extLst>
              <a:ext uri="{FF2B5EF4-FFF2-40B4-BE49-F238E27FC236}">
                <a16:creationId xmlns:a16="http://schemas.microsoft.com/office/drawing/2014/main" id="{34D2D985-0AFE-4505-884E-B6132CD39BAA}"/>
              </a:ext>
            </a:extLst>
          </p:cNvPr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6" name="Google Shape;495;p33">
              <a:extLst>
                <a:ext uri="{FF2B5EF4-FFF2-40B4-BE49-F238E27FC236}">
                  <a16:creationId xmlns:a16="http://schemas.microsoft.com/office/drawing/2014/main" id="{FDAB61B6-49F7-41F9-8747-68B2A857F63A}"/>
                </a:ext>
              </a:extLst>
            </p:cNvPr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" name="Google Shape;496;p33">
              <a:extLst>
                <a:ext uri="{FF2B5EF4-FFF2-40B4-BE49-F238E27FC236}">
                  <a16:creationId xmlns:a16="http://schemas.microsoft.com/office/drawing/2014/main" id="{CF751274-B625-43CB-B176-FF276AEF4D5D}"/>
                </a:ext>
              </a:extLst>
            </p:cNvPr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8" name="Google Shape;497;p33">
                <a:extLst>
                  <a:ext uri="{FF2B5EF4-FFF2-40B4-BE49-F238E27FC236}">
                    <a16:creationId xmlns:a16="http://schemas.microsoft.com/office/drawing/2014/main" id="{B9669E9D-4D7A-47C9-AA1E-393F6CEFEC49}"/>
                  </a:ext>
                </a:extLst>
              </p:cNvPr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" name="Google Shape;498;p33">
                <a:extLst>
                  <a:ext uri="{FF2B5EF4-FFF2-40B4-BE49-F238E27FC236}">
                    <a16:creationId xmlns:a16="http://schemas.microsoft.com/office/drawing/2014/main" id="{21F9BF94-1EF3-4CCA-B023-E373B0C62E63}"/>
                  </a:ext>
                </a:extLst>
              </p:cNvPr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5" name="Google Shape;499;p33">
                  <a:extLst>
                    <a:ext uri="{FF2B5EF4-FFF2-40B4-BE49-F238E27FC236}">
                      <a16:creationId xmlns:a16="http://schemas.microsoft.com/office/drawing/2014/main" id="{A329639B-73D6-412F-AEBF-3557035D3636}"/>
                    </a:ext>
                  </a:extLst>
                </p:cNvPr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500;p33">
                  <a:extLst>
                    <a:ext uri="{FF2B5EF4-FFF2-40B4-BE49-F238E27FC236}">
                      <a16:creationId xmlns:a16="http://schemas.microsoft.com/office/drawing/2014/main" id="{D9D85D29-A1C6-44F5-A598-AE06DAB0919C}"/>
                    </a:ext>
                  </a:extLst>
                </p:cNvPr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501;p33">
                  <a:extLst>
                    <a:ext uri="{FF2B5EF4-FFF2-40B4-BE49-F238E27FC236}">
                      <a16:creationId xmlns:a16="http://schemas.microsoft.com/office/drawing/2014/main" id="{0DBC618B-3492-48BA-BB6D-157D8AB94318}"/>
                    </a:ext>
                  </a:extLst>
                </p:cNvPr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502;p33">
                  <a:extLst>
                    <a:ext uri="{FF2B5EF4-FFF2-40B4-BE49-F238E27FC236}">
                      <a16:creationId xmlns:a16="http://schemas.microsoft.com/office/drawing/2014/main" id="{7FE3D328-5DC3-466B-BFAF-C7DC11A948CC}"/>
                    </a:ext>
                  </a:extLst>
                </p:cNvPr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0" name="Google Shape;503;p33">
                <a:extLst>
                  <a:ext uri="{FF2B5EF4-FFF2-40B4-BE49-F238E27FC236}">
                    <a16:creationId xmlns:a16="http://schemas.microsoft.com/office/drawing/2014/main" id="{F66FD1E9-39B4-47CB-8029-D50810F4DBD1}"/>
                  </a:ext>
                </a:extLst>
              </p:cNvPr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0" name="Google Shape;504;p33">
                  <a:extLst>
                    <a:ext uri="{FF2B5EF4-FFF2-40B4-BE49-F238E27FC236}">
                      <a16:creationId xmlns:a16="http://schemas.microsoft.com/office/drawing/2014/main" id="{30ECC878-AC77-4066-B441-AE89FED008E5}"/>
                    </a:ext>
                  </a:extLst>
                </p:cNvPr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" name="Google Shape;505;p33">
                  <a:extLst>
                    <a:ext uri="{FF2B5EF4-FFF2-40B4-BE49-F238E27FC236}">
                      <a16:creationId xmlns:a16="http://schemas.microsoft.com/office/drawing/2014/main" id="{AA1E0ABD-6259-4176-B8DB-89C5D1C1AAE8}"/>
                    </a:ext>
                  </a:extLst>
                </p:cNvPr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506;p33">
                  <a:extLst>
                    <a:ext uri="{FF2B5EF4-FFF2-40B4-BE49-F238E27FC236}">
                      <a16:creationId xmlns:a16="http://schemas.microsoft.com/office/drawing/2014/main" id="{93BDA37F-DE49-48C5-A39C-C5E01625314C}"/>
                    </a:ext>
                  </a:extLst>
                </p:cNvPr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507;p33">
                  <a:extLst>
                    <a:ext uri="{FF2B5EF4-FFF2-40B4-BE49-F238E27FC236}">
                      <a16:creationId xmlns:a16="http://schemas.microsoft.com/office/drawing/2014/main" id="{6F7F1B7A-232D-4D91-9801-ADDA55779E3A}"/>
                    </a:ext>
                  </a:extLst>
                </p:cNvPr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508;p33">
                  <a:extLst>
                    <a:ext uri="{FF2B5EF4-FFF2-40B4-BE49-F238E27FC236}">
                      <a16:creationId xmlns:a16="http://schemas.microsoft.com/office/drawing/2014/main" id="{566E2DBE-39D6-42C4-8EFE-47AC53185F13}"/>
                    </a:ext>
                  </a:extLst>
                </p:cNvPr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1" name="Google Shape;509;p33">
                <a:extLst>
                  <a:ext uri="{FF2B5EF4-FFF2-40B4-BE49-F238E27FC236}">
                    <a16:creationId xmlns:a16="http://schemas.microsoft.com/office/drawing/2014/main" id="{E2238764-F2A1-439F-9A6E-70EBDE99A532}"/>
                  </a:ext>
                </a:extLst>
              </p:cNvPr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18" name="Google Shape;510;p33">
                  <a:extLst>
                    <a:ext uri="{FF2B5EF4-FFF2-40B4-BE49-F238E27FC236}">
                      <a16:creationId xmlns:a16="http://schemas.microsoft.com/office/drawing/2014/main" id="{2C21FC42-5D8E-44B1-8F36-8325DA389AC3}"/>
                    </a:ext>
                  </a:extLst>
                </p:cNvPr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" name="Google Shape;511;p33">
                  <a:extLst>
                    <a:ext uri="{FF2B5EF4-FFF2-40B4-BE49-F238E27FC236}">
                      <a16:creationId xmlns:a16="http://schemas.microsoft.com/office/drawing/2014/main" id="{3C3BF45A-010E-42E5-AAA3-2F000BF65DC2}"/>
                    </a:ext>
                  </a:extLst>
                </p:cNvPr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2" name="Google Shape;512;p33">
                <a:extLst>
                  <a:ext uri="{FF2B5EF4-FFF2-40B4-BE49-F238E27FC236}">
                    <a16:creationId xmlns:a16="http://schemas.microsoft.com/office/drawing/2014/main" id="{05C6862F-5A69-44DC-9F29-E3E8CF5B3A8E}"/>
                  </a:ext>
                </a:extLst>
              </p:cNvPr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13" name="Google Shape;513;p33">
                  <a:extLst>
                    <a:ext uri="{FF2B5EF4-FFF2-40B4-BE49-F238E27FC236}">
                      <a16:creationId xmlns:a16="http://schemas.microsoft.com/office/drawing/2014/main" id="{1723A585-AD75-4E76-A6A7-882FA71D1E1E}"/>
                    </a:ext>
                  </a:extLst>
                </p:cNvPr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" name="Google Shape;514;p33">
                  <a:extLst>
                    <a:ext uri="{FF2B5EF4-FFF2-40B4-BE49-F238E27FC236}">
                      <a16:creationId xmlns:a16="http://schemas.microsoft.com/office/drawing/2014/main" id="{A0BB3DF4-D04D-4F6C-A64F-215F3D71AACF}"/>
                    </a:ext>
                  </a:extLst>
                </p:cNvPr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" name="Google Shape;515;p33">
                  <a:extLst>
                    <a:ext uri="{FF2B5EF4-FFF2-40B4-BE49-F238E27FC236}">
                      <a16:creationId xmlns:a16="http://schemas.microsoft.com/office/drawing/2014/main" id="{760700D2-70CB-48B6-82B0-2331A2BA958C}"/>
                    </a:ext>
                  </a:extLst>
                </p:cNvPr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" name="Google Shape;516;p33">
                  <a:extLst>
                    <a:ext uri="{FF2B5EF4-FFF2-40B4-BE49-F238E27FC236}">
                      <a16:creationId xmlns:a16="http://schemas.microsoft.com/office/drawing/2014/main" id="{C8B4CEF3-F212-4128-97D8-5E379CEBEEE8}"/>
                    </a:ext>
                  </a:extLst>
                </p:cNvPr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" name="Google Shape;517;p33">
                  <a:extLst>
                    <a:ext uri="{FF2B5EF4-FFF2-40B4-BE49-F238E27FC236}">
                      <a16:creationId xmlns:a16="http://schemas.microsoft.com/office/drawing/2014/main" id="{6653672E-5B30-46D0-A53E-1254CC251451}"/>
                    </a:ext>
                  </a:extLst>
                </p:cNvPr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29" name="Google Shape;422;p31">
            <a:extLst>
              <a:ext uri="{FF2B5EF4-FFF2-40B4-BE49-F238E27FC236}">
                <a16:creationId xmlns:a16="http://schemas.microsoft.com/office/drawing/2014/main" id="{ED1E7AB8-7451-4814-8AB7-A8896DEF3858}"/>
              </a:ext>
            </a:extLst>
          </p:cNvPr>
          <p:cNvSpPr txBox="1"/>
          <p:nvPr/>
        </p:nvSpPr>
        <p:spPr>
          <a:xfrm>
            <a:off x="495823" y="740075"/>
            <a:ext cx="2782953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00" b="1"/>
              <a:t>   Decision Tree(gini)</a:t>
            </a:r>
            <a:endParaRPr lang="en-US" altLang="ko-KR" sz="1900" b="1" dirty="0"/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9BF72909-37AF-45EB-B84D-C42E5F07E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01" y="1840493"/>
            <a:ext cx="3039520" cy="2533122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1E9C716E-9E09-47A6-A4ED-B7BFD2789D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045" y="1734053"/>
            <a:ext cx="3626284" cy="2639562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7E7BC3D-174B-4D0E-BA41-72299CF90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01" y="1840493"/>
            <a:ext cx="3039521" cy="2533122"/>
          </a:xfrm>
          <a:prstGeom prst="rect">
            <a:avLst/>
          </a:prstGeom>
          <a:ln w="25400">
            <a:solidFill>
              <a:srgbClr val="02314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A49AE37-B979-4F5A-9D10-79E2D42A58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044" y="1734053"/>
            <a:ext cx="3626284" cy="2639562"/>
          </a:xfrm>
          <a:prstGeom prst="rect">
            <a:avLst/>
          </a:prstGeom>
          <a:ln w="25400">
            <a:solidFill>
              <a:srgbClr val="023141"/>
            </a:solidFill>
          </a:ln>
        </p:spPr>
      </p:pic>
    </p:spTree>
    <p:extLst>
      <p:ext uri="{BB962C8B-B14F-4D97-AF65-F5344CB8AC3E}">
        <p14:creationId xmlns:p14="http://schemas.microsoft.com/office/powerpoint/2010/main" val="3869733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09BEA925-9B5C-4107-994B-58AF6F7BD6F0}"/>
              </a:ext>
            </a:extLst>
          </p:cNvPr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Google Shape;494;p33">
            <a:extLst>
              <a:ext uri="{FF2B5EF4-FFF2-40B4-BE49-F238E27FC236}">
                <a16:creationId xmlns:a16="http://schemas.microsoft.com/office/drawing/2014/main" id="{34D2D985-0AFE-4505-884E-B6132CD39BAA}"/>
              </a:ext>
            </a:extLst>
          </p:cNvPr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6" name="Google Shape;495;p33">
              <a:extLst>
                <a:ext uri="{FF2B5EF4-FFF2-40B4-BE49-F238E27FC236}">
                  <a16:creationId xmlns:a16="http://schemas.microsoft.com/office/drawing/2014/main" id="{FDAB61B6-49F7-41F9-8747-68B2A857F63A}"/>
                </a:ext>
              </a:extLst>
            </p:cNvPr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" name="Google Shape;496;p33">
              <a:extLst>
                <a:ext uri="{FF2B5EF4-FFF2-40B4-BE49-F238E27FC236}">
                  <a16:creationId xmlns:a16="http://schemas.microsoft.com/office/drawing/2014/main" id="{CF751274-B625-43CB-B176-FF276AEF4D5D}"/>
                </a:ext>
              </a:extLst>
            </p:cNvPr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8" name="Google Shape;497;p33">
                <a:extLst>
                  <a:ext uri="{FF2B5EF4-FFF2-40B4-BE49-F238E27FC236}">
                    <a16:creationId xmlns:a16="http://schemas.microsoft.com/office/drawing/2014/main" id="{B9669E9D-4D7A-47C9-AA1E-393F6CEFEC49}"/>
                  </a:ext>
                </a:extLst>
              </p:cNvPr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" name="Google Shape;498;p33">
                <a:extLst>
                  <a:ext uri="{FF2B5EF4-FFF2-40B4-BE49-F238E27FC236}">
                    <a16:creationId xmlns:a16="http://schemas.microsoft.com/office/drawing/2014/main" id="{21F9BF94-1EF3-4CCA-B023-E373B0C62E63}"/>
                  </a:ext>
                </a:extLst>
              </p:cNvPr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5" name="Google Shape;499;p33">
                  <a:extLst>
                    <a:ext uri="{FF2B5EF4-FFF2-40B4-BE49-F238E27FC236}">
                      <a16:creationId xmlns:a16="http://schemas.microsoft.com/office/drawing/2014/main" id="{A329639B-73D6-412F-AEBF-3557035D3636}"/>
                    </a:ext>
                  </a:extLst>
                </p:cNvPr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500;p33">
                  <a:extLst>
                    <a:ext uri="{FF2B5EF4-FFF2-40B4-BE49-F238E27FC236}">
                      <a16:creationId xmlns:a16="http://schemas.microsoft.com/office/drawing/2014/main" id="{D9D85D29-A1C6-44F5-A598-AE06DAB0919C}"/>
                    </a:ext>
                  </a:extLst>
                </p:cNvPr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501;p33">
                  <a:extLst>
                    <a:ext uri="{FF2B5EF4-FFF2-40B4-BE49-F238E27FC236}">
                      <a16:creationId xmlns:a16="http://schemas.microsoft.com/office/drawing/2014/main" id="{0DBC618B-3492-48BA-BB6D-157D8AB94318}"/>
                    </a:ext>
                  </a:extLst>
                </p:cNvPr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502;p33">
                  <a:extLst>
                    <a:ext uri="{FF2B5EF4-FFF2-40B4-BE49-F238E27FC236}">
                      <a16:creationId xmlns:a16="http://schemas.microsoft.com/office/drawing/2014/main" id="{7FE3D328-5DC3-466B-BFAF-C7DC11A948CC}"/>
                    </a:ext>
                  </a:extLst>
                </p:cNvPr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0" name="Google Shape;503;p33">
                <a:extLst>
                  <a:ext uri="{FF2B5EF4-FFF2-40B4-BE49-F238E27FC236}">
                    <a16:creationId xmlns:a16="http://schemas.microsoft.com/office/drawing/2014/main" id="{F66FD1E9-39B4-47CB-8029-D50810F4DBD1}"/>
                  </a:ext>
                </a:extLst>
              </p:cNvPr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0" name="Google Shape;504;p33">
                  <a:extLst>
                    <a:ext uri="{FF2B5EF4-FFF2-40B4-BE49-F238E27FC236}">
                      <a16:creationId xmlns:a16="http://schemas.microsoft.com/office/drawing/2014/main" id="{30ECC878-AC77-4066-B441-AE89FED008E5}"/>
                    </a:ext>
                  </a:extLst>
                </p:cNvPr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" name="Google Shape;505;p33">
                  <a:extLst>
                    <a:ext uri="{FF2B5EF4-FFF2-40B4-BE49-F238E27FC236}">
                      <a16:creationId xmlns:a16="http://schemas.microsoft.com/office/drawing/2014/main" id="{AA1E0ABD-6259-4176-B8DB-89C5D1C1AAE8}"/>
                    </a:ext>
                  </a:extLst>
                </p:cNvPr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506;p33">
                  <a:extLst>
                    <a:ext uri="{FF2B5EF4-FFF2-40B4-BE49-F238E27FC236}">
                      <a16:creationId xmlns:a16="http://schemas.microsoft.com/office/drawing/2014/main" id="{93BDA37F-DE49-48C5-A39C-C5E01625314C}"/>
                    </a:ext>
                  </a:extLst>
                </p:cNvPr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507;p33">
                  <a:extLst>
                    <a:ext uri="{FF2B5EF4-FFF2-40B4-BE49-F238E27FC236}">
                      <a16:creationId xmlns:a16="http://schemas.microsoft.com/office/drawing/2014/main" id="{6F7F1B7A-232D-4D91-9801-ADDA55779E3A}"/>
                    </a:ext>
                  </a:extLst>
                </p:cNvPr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508;p33">
                  <a:extLst>
                    <a:ext uri="{FF2B5EF4-FFF2-40B4-BE49-F238E27FC236}">
                      <a16:creationId xmlns:a16="http://schemas.microsoft.com/office/drawing/2014/main" id="{566E2DBE-39D6-42C4-8EFE-47AC53185F13}"/>
                    </a:ext>
                  </a:extLst>
                </p:cNvPr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1" name="Google Shape;509;p33">
                <a:extLst>
                  <a:ext uri="{FF2B5EF4-FFF2-40B4-BE49-F238E27FC236}">
                    <a16:creationId xmlns:a16="http://schemas.microsoft.com/office/drawing/2014/main" id="{E2238764-F2A1-439F-9A6E-70EBDE99A532}"/>
                  </a:ext>
                </a:extLst>
              </p:cNvPr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18" name="Google Shape;510;p33">
                  <a:extLst>
                    <a:ext uri="{FF2B5EF4-FFF2-40B4-BE49-F238E27FC236}">
                      <a16:creationId xmlns:a16="http://schemas.microsoft.com/office/drawing/2014/main" id="{2C21FC42-5D8E-44B1-8F36-8325DA389AC3}"/>
                    </a:ext>
                  </a:extLst>
                </p:cNvPr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" name="Google Shape;511;p33">
                  <a:extLst>
                    <a:ext uri="{FF2B5EF4-FFF2-40B4-BE49-F238E27FC236}">
                      <a16:creationId xmlns:a16="http://schemas.microsoft.com/office/drawing/2014/main" id="{3C3BF45A-010E-42E5-AAA3-2F000BF65DC2}"/>
                    </a:ext>
                  </a:extLst>
                </p:cNvPr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2" name="Google Shape;512;p33">
                <a:extLst>
                  <a:ext uri="{FF2B5EF4-FFF2-40B4-BE49-F238E27FC236}">
                    <a16:creationId xmlns:a16="http://schemas.microsoft.com/office/drawing/2014/main" id="{05C6862F-5A69-44DC-9F29-E3E8CF5B3A8E}"/>
                  </a:ext>
                </a:extLst>
              </p:cNvPr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13" name="Google Shape;513;p33">
                  <a:extLst>
                    <a:ext uri="{FF2B5EF4-FFF2-40B4-BE49-F238E27FC236}">
                      <a16:creationId xmlns:a16="http://schemas.microsoft.com/office/drawing/2014/main" id="{1723A585-AD75-4E76-A6A7-882FA71D1E1E}"/>
                    </a:ext>
                  </a:extLst>
                </p:cNvPr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" name="Google Shape;514;p33">
                  <a:extLst>
                    <a:ext uri="{FF2B5EF4-FFF2-40B4-BE49-F238E27FC236}">
                      <a16:creationId xmlns:a16="http://schemas.microsoft.com/office/drawing/2014/main" id="{A0BB3DF4-D04D-4F6C-A64F-215F3D71AACF}"/>
                    </a:ext>
                  </a:extLst>
                </p:cNvPr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" name="Google Shape;515;p33">
                  <a:extLst>
                    <a:ext uri="{FF2B5EF4-FFF2-40B4-BE49-F238E27FC236}">
                      <a16:creationId xmlns:a16="http://schemas.microsoft.com/office/drawing/2014/main" id="{760700D2-70CB-48B6-82B0-2331A2BA958C}"/>
                    </a:ext>
                  </a:extLst>
                </p:cNvPr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" name="Google Shape;516;p33">
                  <a:extLst>
                    <a:ext uri="{FF2B5EF4-FFF2-40B4-BE49-F238E27FC236}">
                      <a16:creationId xmlns:a16="http://schemas.microsoft.com/office/drawing/2014/main" id="{C8B4CEF3-F212-4128-97D8-5E379CEBEEE8}"/>
                    </a:ext>
                  </a:extLst>
                </p:cNvPr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" name="Google Shape;517;p33">
                  <a:extLst>
                    <a:ext uri="{FF2B5EF4-FFF2-40B4-BE49-F238E27FC236}">
                      <a16:creationId xmlns:a16="http://schemas.microsoft.com/office/drawing/2014/main" id="{6653672E-5B30-46D0-A53E-1254CC251451}"/>
                    </a:ext>
                  </a:extLst>
                </p:cNvPr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29" name="Google Shape;422;p31">
            <a:extLst>
              <a:ext uri="{FF2B5EF4-FFF2-40B4-BE49-F238E27FC236}">
                <a16:creationId xmlns:a16="http://schemas.microsoft.com/office/drawing/2014/main" id="{ED1E7AB8-7451-4814-8AB7-A8896DEF3858}"/>
              </a:ext>
            </a:extLst>
          </p:cNvPr>
          <p:cNvSpPr txBox="1"/>
          <p:nvPr/>
        </p:nvSpPr>
        <p:spPr>
          <a:xfrm>
            <a:off x="495823" y="740075"/>
            <a:ext cx="2782953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00" b="1"/>
              <a:t>Logistic Regression</a:t>
            </a:r>
            <a:endParaRPr lang="en-US" altLang="ko-KR" sz="1900" b="1" dirty="0"/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7A941FB6-70FB-4700-83E0-1C6039C2FF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01" y="1840493"/>
            <a:ext cx="3039521" cy="2533122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C3F1496-CDA6-4899-BFE5-058699957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044" y="1734053"/>
            <a:ext cx="3626284" cy="2639562"/>
          </a:xfrm>
          <a:prstGeom prst="rect">
            <a:avLst/>
          </a:prstGeom>
        </p:spPr>
      </p:pic>
      <p:pic>
        <p:nvPicPr>
          <p:cNvPr id="30" name="그림 29" descr="테이블이(가) 표시된 사진&#10;&#10;자동 생성된 설명">
            <a:extLst>
              <a:ext uri="{FF2B5EF4-FFF2-40B4-BE49-F238E27FC236}">
                <a16:creationId xmlns:a16="http://schemas.microsoft.com/office/drawing/2014/main" id="{8DE06129-9FF2-43A1-9AF7-5B411B8C6D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500" y="1840492"/>
            <a:ext cx="3039521" cy="2533123"/>
          </a:xfrm>
          <a:prstGeom prst="rect">
            <a:avLst/>
          </a:prstGeom>
          <a:ln w="25400">
            <a:solidFill>
              <a:srgbClr val="023141"/>
            </a:solidFill>
          </a:ln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930D9589-E2C0-4868-9E05-60DD535E8A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45043" y="1734053"/>
            <a:ext cx="3626283" cy="2639562"/>
          </a:xfrm>
          <a:prstGeom prst="rect">
            <a:avLst/>
          </a:prstGeom>
          <a:ln w="25400">
            <a:solidFill>
              <a:srgbClr val="023141"/>
            </a:solidFill>
          </a:ln>
        </p:spPr>
      </p:pic>
    </p:spTree>
    <p:extLst>
      <p:ext uri="{BB962C8B-B14F-4D97-AF65-F5344CB8AC3E}">
        <p14:creationId xmlns:p14="http://schemas.microsoft.com/office/powerpoint/2010/main" val="42232855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09BEA925-9B5C-4107-994B-58AF6F7BD6F0}"/>
              </a:ext>
            </a:extLst>
          </p:cNvPr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Google Shape;494;p33">
            <a:extLst>
              <a:ext uri="{FF2B5EF4-FFF2-40B4-BE49-F238E27FC236}">
                <a16:creationId xmlns:a16="http://schemas.microsoft.com/office/drawing/2014/main" id="{34D2D985-0AFE-4505-884E-B6132CD39BAA}"/>
              </a:ext>
            </a:extLst>
          </p:cNvPr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6" name="Google Shape;495;p33">
              <a:extLst>
                <a:ext uri="{FF2B5EF4-FFF2-40B4-BE49-F238E27FC236}">
                  <a16:creationId xmlns:a16="http://schemas.microsoft.com/office/drawing/2014/main" id="{FDAB61B6-49F7-41F9-8747-68B2A857F63A}"/>
                </a:ext>
              </a:extLst>
            </p:cNvPr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" name="Google Shape;496;p33">
              <a:extLst>
                <a:ext uri="{FF2B5EF4-FFF2-40B4-BE49-F238E27FC236}">
                  <a16:creationId xmlns:a16="http://schemas.microsoft.com/office/drawing/2014/main" id="{CF751274-B625-43CB-B176-FF276AEF4D5D}"/>
                </a:ext>
              </a:extLst>
            </p:cNvPr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8" name="Google Shape;497;p33">
                <a:extLst>
                  <a:ext uri="{FF2B5EF4-FFF2-40B4-BE49-F238E27FC236}">
                    <a16:creationId xmlns:a16="http://schemas.microsoft.com/office/drawing/2014/main" id="{B9669E9D-4D7A-47C9-AA1E-393F6CEFEC49}"/>
                  </a:ext>
                </a:extLst>
              </p:cNvPr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" name="Google Shape;498;p33">
                <a:extLst>
                  <a:ext uri="{FF2B5EF4-FFF2-40B4-BE49-F238E27FC236}">
                    <a16:creationId xmlns:a16="http://schemas.microsoft.com/office/drawing/2014/main" id="{21F9BF94-1EF3-4CCA-B023-E373B0C62E63}"/>
                  </a:ext>
                </a:extLst>
              </p:cNvPr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5" name="Google Shape;499;p33">
                  <a:extLst>
                    <a:ext uri="{FF2B5EF4-FFF2-40B4-BE49-F238E27FC236}">
                      <a16:creationId xmlns:a16="http://schemas.microsoft.com/office/drawing/2014/main" id="{A329639B-73D6-412F-AEBF-3557035D3636}"/>
                    </a:ext>
                  </a:extLst>
                </p:cNvPr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500;p33">
                  <a:extLst>
                    <a:ext uri="{FF2B5EF4-FFF2-40B4-BE49-F238E27FC236}">
                      <a16:creationId xmlns:a16="http://schemas.microsoft.com/office/drawing/2014/main" id="{D9D85D29-A1C6-44F5-A598-AE06DAB0919C}"/>
                    </a:ext>
                  </a:extLst>
                </p:cNvPr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501;p33">
                  <a:extLst>
                    <a:ext uri="{FF2B5EF4-FFF2-40B4-BE49-F238E27FC236}">
                      <a16:creationId xmlns:a16="http://schemas.microsoft.com/office/drawing/2014/main" id="{0DBC618B-3492-48BA-BB6D-157D8AB94318}"/>
                    </a:ext>
                  </a:extLst>
                </p:cNvPr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502;p33">
                  <a:extLst>
                    <a:ext uri="{FF2B5EF4-FFF2-40B4-BE49-F238E27FC236}">
                      <a16:creationId xmlns:a16="http://schemas.microsoft.com/office/drawing/2014/main" id="{7FE3D328-5DC3-466B-BFAF-C7DC11A948CC}"/>
                    </a:ext>
                  </a:extLst>
                </p:cNvPr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0" name="Google Shape;503;p33">
                <a:extLst>
                  <a:ext uri="{FF2B5EF4-FFF2-40B4-BE49-F238E27FC236}">
                    <a16:creationId xmlns:a16="http://schemas.microsoft.com/office/drawing/2014/main" id="{F66FD1E9-39B4-47CB-8029-D50810F4DBD1}"/>
                  </a:ext>
                </a:extLst>
              </p:cNvPr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0" name="Google Shape;504;p33">
                  <a:extLst>
                    <a:ext uri="{FF2B5EF4-FFF2-40B4-BE49-F238E27FC236}">
                      <a16:creationId xmlns:a16="http://schemas.microsoft.com/office/drawing/2014/main" id="{30ECC878-AC77-4066-B441-AE89FED008E5}"/>
                    </a:ext>
                  </a:extLst>
                </p:cNvPr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" name="Google Shape;505;p33">
                  <a:extLst>
                    <a:ext uri="{FF2B5EF4-FFF2-40B4-BE49-F238E27FC236}">
                      <a16:creationId xmlns:a16="http://schemas.microsoft.com/office/drawing/2014/main" id="{AA1E0ABD-6259-4176-B8DB-89C5D1C1AAE8}"/>
                    </a:ext>
                  </a:extLst>
                </p:cNvPr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506;p33">
                  <a:extLst>
                    <a:ext uri="{FF2B5EF4-FFF2-40B4-BE49-F238E27FC236}">
                      <a16:creationId xmlns:a16="http://schemas.microsoft.com/office/drawing/2014/main" id="{93BDA37F-DE49-48C5-A39C-C5E01625314C}"/>
                    </a:ext>
                  </a:extLst>
                </p:cNvPr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507;p33">
                  <a:extLst>
                    <a:ext uri="{FF2B5EF4-FFF2-40B4-BE49-F238E27FC236}">
                      <a16:creationId xmlns:a16="http://schemas.microsoft.com/office/drawing/2014/main" id="{6F7F1B7A-232D-4D91-9801-ADDA55779E3A}"/>
                    </a:ext>
                  </a:extLst>
                </p:cNvPr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508;p33">
                  <a:extLst>
                    <a:ext uri="{FF2B5EF4-FFF2-40B4-BE49-F238E27FC236}">
                      <a16:creationId xmlns:a16="http://schemas.microsoft.com/office/drawing/2014/main" id="{566E2DBE-39D6-42C4-8EFE-47AC53185F13}"/>
                    </a:ext>
                  </a:extLst>
                </p:cNvPr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1" name="Google Shape;509;p33">
                <a:extLst>
                  <a:ext uri="{FF2B5EF4-FFF2-40B4-BE49-F238E27FC236}">
                    <a16:creationId xmlns:a16="http://schemas.microsoft.com/office/drawing/2014/main" id="{E2238764-F2A1-439F-9A6E-70EBDE99A532}"/>
                  </a:ext>
                </a:extLst>
              </p:cNvPr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18" name="Google Shape;510;p33">
                  <a:extLst>
                    <a:ext uri="{FF2B5EF4-FFF2-40B4-BE49-F238E27FC236}">
                      <a16:creationId xmlns:a16="http://schemas.microsoft.com/office/drawing/2014/main" id="{2C21FC42-5D8E-44B1-8F36-8325DA389AC3}"/>
                    </a:ext>
                  </a:extLst>
                </p:cNvPr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" name="Google Shape;511;p33">
                  <a:extLst>
                    <a:ext uri="{FF2B5EF4-FFF2-40B4-BE49-F238E27FC236}">
                      <a16:creationId xmlns:a16="http://schemas.microsoft.com/office/drawing/2014/main" id="{3C3BF45A-010E-42E5-AAA3-2F000BF65DC2}"/>
                    </a:ext>
                  </a:extLst>
                </p:cNvPr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2" name="Google Shape;512;p33">
                <a:extLst>
                  <a:ext uri="{FF2B5EF4-FFF2-40B4-BE49-F238E27FC236}">
                    <a16:creationId xmlns:a16="http://schemas.microsoft.com/office/drawing/2014/main" id="{05C6862F-5A69-44DC-9F29-E3E8CF5B3A8E}"/>
                  </a:ext>
                </a:extLst>
              </p:cNvPr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13" name="Google Shape;513;p33">
                  <a:extLst>
                    <a:ext uri="{FF2B5EF4-FFF2-40B4-BE49-F238E27FC236}">
                      <a16:creationId xmlns:a16="http://schemas.microsoft.com/office/drawing/2014/main" id="{1723A585-AD75-4E76-A6A7-882FA71D1E1E}"/>
                    </a:ext>
                  </a:extLst>
                </p:cNvPr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" name="Google Shape;514;p33">
                  <a:extLst>
                    <a:ext uri="{FF2B5EF4-FFF2-40B4-BE49-F238E27FC236}">
                      <a16:creationId xmlns:a16="http://schemas.microsoft.com/office/drawing/2014/main" id="{A0BB3DF4-D04D-4F6C-A64F-215F3D71AACF}"/>
                    </a:ext>
                  </a:extLst>
                </p:cNvPr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" name="Google Shape;515;p33">
                  <a:extLst>
                    <a:ext uri="{FF2B5EF4-FFF2-40B4-BE49-F238E27FC236}">
                      <a16:creationId xmlns:a16="http://schemas.microsoft.com/office/drawing/2014/main" id="{760700D2-70CB-48B6-82B0-2331A2BA958C}"/>
                    </a:ext>
                  </a:extLst>
                </p:cNvPr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" name="Google Shape;516;p33">
                  <a:extLst>
                    <a:ext uri="{FF2B5EF4-FFF2-40B4-BE49-F238E27FC236}">
                      <a16:creationId xmlns:a16="http://schemas.microsoft.com/office/drawing/2014/main" id="{C8B4CEF3-F212-4128-97D8-5E379CEBEEE8}"/>
                    </a:ext>
                  </a:extLst>
                </p:cNvPr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" name="Google Shape;517;p33">
                  <a:extLst>
                    <a:ext uri="{FF2B5EF4-FFF2-40B4-BE49-F238E27FC236}">
                      <a16:creationId xmlns:a16="http://schemas.microsoft.com/office/drawing/2014/main" id="{6653672E-5B30-46D0-A53E-1254CC251451}"/>
                    </a:ext>
                  </a:extLst>
                </p:cNvPr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29" name="Google Shape;422;p31">
            <a:extLst>
              <a:ext uri="{FF2B5EF4-FFF2-40B4-BE49-F238E27FC236}">
                <a16:creationId xmlns:a16="http://schemas.microsoft.com/office/drawing/2014/main" id="{ED1E7AB8-7451-4814-8AB7-A8896DEF3858}"/>
              </a:ext>
            </a:extLst>
          </p:cNvPr>
          <p:cNvSpPr txBox="1"/>
          <p:nvPr/>
        </p:nvSpPr>
        <p:spPr>
          <a:xfrm>
            <a:off x="495823" y="740075"/>
            <a:ext cx="2782953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00" b="1"/>
              <a:t>   SVM</a:t>
            </a:r>
            <a:endParaRPr lang="en-US" altLang="ko-KR" sz="1900" b="1" dirty="0"/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83C4D7D4-3999-4D37-8933-781846B4D7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501" y="1847737"/>
            <a:ext cx="3039520" cy="2533123"/>
          </a:xfrm>
          <a:prstGeom prst="rect">
            <a:avLst/>
          </a:prstGeom>
          <a:ln w="25400">
            <a:solidFill>
              <a:srgbClr val="023141"/>
            </a:solidFill>
          </a:ln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636E4C68-45CE-40D9-8EF8-AA81EB213C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043" y="1734052"/>
            <a:ext cx="3626283" cy="2639563"/>
          </a:xfrm>
          <a:prstGeom prst="rect">
            <a:avLst/>
          </a:prstGeom>
          <a:ln w="25400">
            <a:solidFill>
              <a:srgbClr val="023141"/>
            </a:solidFill>
          </a:ln>
        </p:spPr>
      </p:pic>
    </p:spTree>
    <p:extLst>
      <p:ext uri="{BB962C8B-B14F-4D97-AF65-F5344CB8AC3E}">
        <p14:creationId xmlns:p14="http://schemas.microsoft.com/office/powerpoint/2010/main" val="2584292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/>
          <p:nvPr/>
        </p:nvSpPr>
        <p:spPr>
          <a:xfrm>
            <a:off x="182165" y="214313"/>
            <a:ext cx="8779669" cy="4929187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86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7" name="Google Shape;137;p26"/>
          <p:cNvGrpSpPr/>
          <p:nvPr/>
        </p:nvGrpSpPr>
        <p:grpSpPr>
          <a:xfrm>
            <a:off x="456686" y="284284"/>
            <a:ext cx="8357446" cy="161583"/>
            <a:chOff x="608914" y="379045"/>
            <a:chExt cx="11143262" cy="215444"/>
          </a:xfrm>
        </p:grpSpPr>
        <p:grpSp>
          <p:nvGrpSpPr>
            <p:cNvPr id="138" name="Google Shape;138;p26"/>
            <p:cNvGrpSpPr/>
            <p:nvPr/>
          </p:nvGrpSpPr>
          <p:grpSpPr>
            <a:xfrm>
              <a:off x="1147682" y="397455"/>
              <a:ext cx="132372" cy="140525"/>
              <a:chOff x="4594" y="900"/>
              <a:chExt cx="276" cy="293"/>
            </a:xfrm>
          </p:grpSpPr>
          <p:sp>
            <p:nvSpPr>
              <p:cNvPr id="139" name="Google Shape;139;p26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0" name="Google Shape;140;p26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1" name="Google Shape;141;p26"/>
              <p:cNvSpPr/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2" name="Google Shape;142;p26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43" name="Google Shape;143;p26"/>
            <p:cNvGrpSpPr/>
            <p:nvPr/>
          </p:nvGrpSpPr>
          <p:grpSpPr>
            <a:xfrm>
              <a:off x="903020" y="397455"/>
              <a:ext cx="140525" cy="140525"/>
              <a:chOff x="1747" y="423"/>
              <a:chExt cx="575" cy="575"/>
            </a:xfrm>
          </p:grpSpPr>
          <p:sp>
            <p:nvSpPr>
              <p:cNvPr id="144" name="Google Shape;144;p26"/>
              <p:cNvSpPr/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5" name="Google Shape;145;p26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6" name="Google Shape;146;p26"/>
              <p:cNvSpPr/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7" name="Google Shape;147;p26"/>
            <p:cNvSpPr/>
            <p:nvPr/>
          </p:nvSpPr>
          <p:spPr>
            <a:xfrm rot="5400000">
              <a:off x="11548563" y="353417"/>
              <a:ext cx="140525" cy="266701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11072725" y="379045"/>
              <a:ext cx="4395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608914" y="397455"/>
              <a:ext cx="179805" cy="140525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50" name="Google Shape;150;p26"/>
          <p:cNvGrpSpPr/>
          <p:nvPr/>
        </p:nvGrpSpPr>
        <p:grpSpPr>
          <a:xfrm>
            <a:off x="53293" y="645096"/>
            <a:ext cx="257740" cy="1471177"/>
            <a:chOff x="92708" y="905455"/>
            <a:chExt cx="523875" cy="2990270"/>
          </a:xfrm>
        </p:grpSpPr>
        <p:sp>
          <p:nvSpPr>
            <p:cNvPr id="151" name="Google Shape;151;p26"/>
            <p:cNvSpPr/>
            <p:nvPr/>
          </p:nvSpPr>
          <p:spPr>
            <a:xfrm>
              <a:off x="92708" y="905455"/>
              <a:ext cx="523875" cy="299027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52" name="Google Shape;152;p26"/>
            <p:cNvGrpSpPr/>
            <p:nvPr/>
          </p:nvGrpSpPr>
          <p:grpSpPr>
            <a:xfrm>
              <a:off x="248838" y="1159456"/>
              <a:ext cx="225935" cy="2383212"/>
              <a:chOff x="11334883" y="1496521"/>
              <a:chExt cx="266576" cy="2811897"/>
            </a:xfrm>
          </p:grpSpPr>
          <p:sp>
            <p:nvSpPr>
              <p:cNvPr id="153" name="Google Shape;153;p26"/>
              <p:cNvSpPr/>
              <p:nvPr/>
            </p:nvSpPr>
            <p:spPr>
              <a:xfrm>
                <a:off x="11339124" y="2735045"/>
                <a:ext cx="258909" cy="258909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54" name="Google Shape;154;p26"/>
              <p:cNvGrpSpPr/>
              <p:nvPr/>
            </p:nvGrpSpPr>
            <p:grpSpPr>
              <a:xfrm>
                <a:off x="11363439" y="2127164"/>
                <a:ext cx="214957" cy="247071"/>
                <a:chOff x="1039" y="1681"/>
                <a:chExt cx="1071" cy="1231"/>
              </a:xfrm>
            </p:grpSpPr>
            <p:sp>
              <p:nvSpPr>
                <p:cNvPr id="155" name="Google Shape;155;p26"/>
                <p:cNvSpPr/>
                <p:nvPr/>
              </p:nvSpPr>
              <p:spPr>
                <a:xfrm>
                  <a:off x="1039" y="1681"/>
                  <a:ext cx="1071" cy="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6" name="Google Shape;156;p26"/>
                <p:cNvSpPr/>
                <p:nvPr/>
              </p:nvSpPr>
              <p:spPr>
                <a:xfrm>
                  <a:off x="1398" y="2746"/>
                  <a:ext cx="212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7" name="Google Shape;157;p26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8" name="Google Shape;158;p26"/>
                <p:cNvSpPr/>
                <p:nvPr/>
              </p:nvSpPr>
              <p:spPr>
                <a:xfrm>
                  <a:off x="1665" y="2702"/>
                  <a:ext cx="205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59" name="Google Shape;159;p26"/>
              <p:cNvGrpSpPr/>
              <p:nvPr/>
            </p:nvGrpSpPr>
            <p:grpSpPr>
              <a:xfrm>
                <a:off x="11334883" y="4063734"/>
                <a:ext cx="266576" cy="244684"/>
                <a:chOff x="2577" y="1104"/>
                <a:chExt cx="414" cy="380"/>
              </a:xfrm>
            </p:grpSpPr>
            <p:sp>
              <p:nvSpPr>
                <p:cNvPr id="160" name="Google Shape;160;p26"/>
                <p:cNvSpPr/>
                <p:nvPr/>
              </p:nvSpPr>
              <p:spPr>
                <a:xfrm>
                  <a:off x="2577" y="1104"/>
                  <a:ext cx="353" cy="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1" name="Google Shape;161;p26"/>
                <p:cNvSpPr/>
                <p:nvPr/>
              </p:nvSpPr>
              <p:spPr>
                <a:xfrm>
                  <a:off x="2643" y="1129"/>
                  <a:ext cx="261" cy="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2" name="Google Shape;162;p26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3" name="Google Shape;163;p26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4" name="Google Shape;164;p26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65" name="Google Shape;165;p26"/>
              <p:cNvGrpSpPr/>
              <p:nvPr/>
            </p:nvGrpSpPr>
            <p:grpSpPr>
              <a:xfrm>
                <a:off x="11359921" y="1496521"/>
                <a:ext cx="221315" cy="268574"/>
                <a:chOff x="2647" y="1727"/>
                <a:chExt cx="192" cy="233"/>
              </a:xfrm>
            </p:grpSpPr>
            <p:sp>
              <p:nvSpPr>
                <p:cNvPr id="166" name="Google Shape;166;p26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7" name="Google Shape;167;p26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68" name="Google Shape;168;p26"/>
              <p:cNvGrpSpPr/>
              <p:nvPr/>
            </p:nvGrpSpPr>
            <p:grpSpPr>
              <a:xfrm>
                <a:off x="11405884" y="3344318"/>
                <a:ext cx="138229" cy="357091"/>
                <a:chOff x="2375" y="2182"/>
                <a:chExt cx="144" cy="372"/>
              </a:xfrm>
            </p:grpSpPr>
            <p:sp>
              <p:nvSpPr>
                <p:cNvPr id="169" name="Google Shape;169;p26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0" name="Google Shape;170;p26"/>
                <p:cNvSpPr/>
                <p:nvPr/>
              </p:nvSpPr>
              <p:spPr>
                <a:xfrm>
                  <a:off x="2396" y="2425"/>
                  <a:ext cx="123" cy="6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1" name="Google Shape;171;p26"/>
                <p:cNvSpPr/>
                <p:nvPr/>
              </p:nvSpPr>
              <p:spPr>
                <a:xfrm>
                  <a:off x="2396" y="2437"/>
                  <a:ext cx="123" cy="13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2" name="Google Shape;172;p26"/>
                <p:cNvSpPr/>
                <p:nvPr/>
              </p:nvSpPr>
              <p:spPr>
                <a:xfrm>
                  <a:off x="2396" y="2405"/>
                  <a:ext cx="123" cy="13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3" name="Google Shape;173;p26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174" name="Google Shape;174;p26"/>
          <p:cNvSpPr/>
          <p:nvPr/>
        </p:nvSpPr>
        <p:spPr>
          <a:xfrm rot="-5400000">
            <a:off x="1193334" y="2772851"/>
            <a:ext cx="1285705" cy="1285705"/>
          </a:xfrm>
          <a:prstGeom prst="teardrop">
            <a:avLst>
              <a:gd name="adj" fmla="val 100000"/>
            </a:avLst>
          </a:prstGeom>
          <a:solidFill>
            <a:srgbClr val="02314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1306777" y="2886295"/>
            <a:ext cx="1058817" cy="105881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dist="101600" dir="2700000" algn="tl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1205936" y="2794896"/>
            <a:ext cx="374999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2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7" name="Google Shape;177;p26"/>
          <p:cNvCxnSpPr/>
          <p:nvPr/>
        </p:nvCxnSpPr>
        <p:spPr>
          <a:xfrm flipH="1">
            <a:off x="1202813" y="1840404"/>
            <a:ext cx="43" cy="837000"/>
          </a:xfrm>
          <a:prstGeom prst="straightConnector1">
            <a:avLst/>
          </a:prstGeom>
          <a:noFill/>
          <a:ln w="19050" cap="flat" cmpd="sng">
            <a:solidFill>
              <a:srgbClr val="023141"/>
            </a:solidFill>
            <a:prstDash val="solid"/>
            <a:miter lim="800000"/>
            <a:headEnd type="oval" w="sm" len="sm"/>
            <a:tailEnd type="oval" w="sm" len="sm"/>
          </a:ln>
        </p:spPr>
      </p:cxnSp>
      <p:sp>
        <p:nvSpPr>
          <p:cNvPr id="178" name="Google Shape;178;p26"/>
          <p:cNvSpPr/>
          <p:nvPr/>
        </p:nvSpPr>
        <p:spPr>
          <a:xfrm>
            <a:off x="1278900" y="2123156"/>
            <a:ext cx="1886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>
                <a:latin typeface="Malgun Gothic"/>
                <a:ea typeface="Malgun Gothic"/>
                <a:cs typeface="Malgun Gothic"/>
                <a:sym typeface="Malgun Gothic"/>
              </a:rPr>
              <a:t>Introduce</a:t>
            </a:r>
          </a:p>
        </p:txBody>
      </p:sp>
      <p:sp>
        <p:nvSpPr>
          <p:cNvPr id="179" name="Google Shape;179;p26"/>
          <p:cNvSpPr/>
          <p:nvPr/>
        </p:nvSpPr>
        <p:spPr>
          <a:xfrm rot="-5400000">
            <a:off x="3762946" y="2772851"/>
            <a:ext cx="1285705" cy="1285705"/>
          </a:xfrm>
          <a:prstGeom prst="teardrop">
            <a:avLst>
              <a:gd name="adj" fmla="val 100000"/>
            </a:avLst>
          </a:prstGeom>
          <a:solidFill>
            <a:srgbClr val="02314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3876388" y="2886295"/>
            <a:ext cx="1058817" cy="105881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dist="101600" dir="2700000" algn="tl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3775548" y="2794896"/>
            <a:ext cx="3750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lang="ko" sz="11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2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2" name="Google Shape;182;p26"/>
          <p:cNvCxnSpPr/>
          <p:nvPr/>
        </p:nvCxnSpPr>
        <p:spPr>
          <a:xfrm flipH="1">
            <a:off x="3772425" y="1840404"/>
            <a:ext cx="43" cy="837000"/>
          </a:xfrm>
          <a:prstGeom prst="straightConnector1">
            <a:avLst/>
          </a:prstGeom>
          <a:noFill/>
          <a:ln w="19050" cap="flat" cmpd="sng">
            <a:solidFill>
              <a:srgbClr val="023141"/>
            </a:solidFill>
            <a:prstDash val="solid"/>
            <a:miter lim="800000"/>
            <a:headEnd type="oval" w="sm" len="sm"/>
            <a:tailEnd type="oval" w="sm" len="sm"/>
          </a:ln>
        </p:spPr>
      </p:cxnSp>
      <p:sp>
        <p:nvSpPr>
          <p:cNvPr id="183" name="Google Shape;183;p26"/>
          <p:cNvSpPr/>
          <p:nvPr/>
        </p:nvSpPr>
        <p:spPr>
          <a:xfrm>
            <a:off x="3810463" y="1840401"/>
            <a:ext cx="18864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Classification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Clustering</a:t>
            </a:r>
          </a:p>
        </p:txBody>
      </p:sp>
      <p:sp>
        <p:nvSpPr>
          <p:cNvPr id="184" name="Google Shape;184;p26"/>
          <p:cNvSpPr/>
          <p:nvPr/>
        </p:nvSpPr>
        <p:spPr>
          <a:xfrm rot="-5400000">
            <a:off x="6332558" y="2772851"/>
            <a:ext cx="1285705" cy="1285705"/>
          </a:xfrm>
          <a:prstGeom prst="teardrop">
            <a:avLst>
              <a:gd name="adj" fmla="val 100000"/>
            </a:avLst>
          </a:prstGeom>
          <a:solidFill>
            <a:srgbClr val="1FDE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26"/>
          <p:cNvSpPr/>
          <p:nvPr/>
        </p:nvSpPr>
        <p:spPr>
          <a:xfrm>
            <a:off x="6446000" y="2886295"/>
            <a:ext cx="1058817" cy="105881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dist="101600" dir="2700000" algn="tl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6345160" y="2794896"/>
            <a:ext cx="3750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lang="ko" sz="11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2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7" name="Google Shape;187;p26"/>
          <p:cNvCxnSpPr/>
          <p:nvPr/>
        </p:nvCxnSpPr>
        <p:spPr>
          <a:xfrm flipH="1">
            <a:off x="6342037" y="1840404"/>
            <a:ext cx="43" cy="837000"/>
          </a:xfrm>
          <a:prstGeom prst="straightConnector1">
            <a:avLst/>
          </a:prstGeom>
          <a:noFill/>
          <a:ln w="19050" cap="flat" cmpd="sng">
            <a:solidFill>
              <a:srgbClr val="1FDE7F"/>
            </a:solidFill>
            <a:prstDash val="solid"/>
            <a:miter lim="800000"/>
            <a:headEnd type="oval" w="sm" len="sm"/>
            <a:tailEnd type="oval" w="sm" len="sm"/>
          </a:ln>
        </p:spPr>
      </p:cxnSp>
      <p:sp>
        <p:nvSpPr>
          <p:cNvPr id="188" name="Google Shape;188;p26"/>
          <p:cNvSpPr/>
          <p:nvPr/>
        </p:nvSpPr>
        <p:spPr>
          <a:xfrm>
            <a:off x="6446000" y="1858701"/>
            <a:ext cx="188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FDE7F"/>
                </a:solidFill>
                <a:latin typeface="Malgun Gothic"/>
                <a:ea typeface="Malgun Gothic"/>
                <a:cs typeface="Malgun Gothic"/>
                <a:sym typeface="Malgun Gothic"/>
              </a:rPr>
              <a:t>Wise Prophet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FDE7F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FDE7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Member rules</a:t>
            </a:r>
            <a:endParaRPr sz="1200" b="1">
              <a:solidFill>
                <a:srgbClr val="1FDE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09BEA925-9B5C-4107-994B-58AF6F7BD6F0}"/>
              </a:ext>
            </a:extLst>
          </p:cNvPr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Google Shape;494;p33">
            <a:extLst>
              <a:ext uri="{FF2B5EF4-FFF2-40B4-BE49-F238E27FC236}">
                <a16:creationId xmlns:a16="http://schemas.microsoft.com/office/drawing/2014/main" id="{34D2D985-0AFE-4505-884E-B6132CD39BAA}"/>
              </a:ext>
            </a:extLst>
          </p:cNvPr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6" name="Google Shape;495;p33">
              <a:extLst>
                <a:ext uri="{FF2B5EF4-FFF2-40B4-BE49-F238E27FC236}">
                  <a16:creationId xmlns:a16="http://schemas.microsoft.com/office/drawing/2014/main" id="{FDAB61B6-49F7-41F9-8747-68B2A857F63A}"/>
                </a:ext>
              </a:extLst>
            </p:cNvPr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" name="Google Shape;496;p33">
              <a:extLst>
                <a:ext uri="{FF2B5EF4-FFF2-40B4-BE49-F238E27FC236}">
                  <a16:creationId xmlns:a16="http://schemas.microsoft.com/office/drawing/2014/main" id="{CF751274-B625-43CB-B176-FF276AEF4D5D}"/>
                </a:ext>
              </a:extLst>
            </p:cNvPr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8" name="Google Shape;497;p33">
                <a:extLst>
                  <a:ext uri="{FF2B5EF4-FFF2-40B4-BE49-F238E27FC236}">
                    <a16:creationId xmlns:a16="http://schemas.microsoft.com/office/drawing/2014/main" id="{B9669E9D-4D7A-47C9-AA1E-393F6CEFEC49}"/>
                  </a:ext>
                </a:extLst>
              </p:cNvPr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" name="Google Shape;498;p33">
                <a:extLst>
                  <a:ext uri="{FF2B5EF4-FFF2-40B4-BE49-F238E27FC236}">
                    <a16:creationId xmlns:a16="http://schemas.microsoft.com/office/drawing/2014/main" id="{21F9BF94-1EF3-4CCA-B023-E373B0C62E63}"/>
                  </a:ext>
                </a:extLst>
              </p:cNvPr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5" name="Google Shape;499;p33">
                  <a:extLst>
                    <a:ext uri="{FF2B5EF4-FFF2-40B4-BE49-F238E27FC236}">
                      <a16:creationId xmlns:a16="http://schemas.microsoft.com/office/drawing/2014/main" id="{A329639B-73D6-412F-AEBF-3557035D3636}"/>
                    </a:ext>
                  </a:extLst>
                </p:cNvPr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500;p33">
                  <a:extLst>
                    <a:ext uri="{FF2B5EF4-FFF2-40B4-BE49-F238E27FC236}">
                      <a16:creationId xmlns:a16="http://schemas.microsoft.com/office/drawing/2014/main" id="{D9D85D29-A1C6-44F5-A598-AE06DAB0919C}"/>
                    </a:ext>
                  </a:extLst>
                </p:cNvPr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501;p33">
                  <a:extLst>
                    <a:ext uri="{FF2B5EF4-FFF2-40B4-BE49-F238E27FC236}">
                      <a16:creationId xmlns:a16="http://schemas.microsoft.com/office/drawing/2014/main" id="{0DBC618B-3492-48BA-BB6D-157D8AB94318}"/>
                    </a:ext>
                  </a:extLst>
                </p:cNvPr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502;p33">
                  <a:extLst>
                    <a:ext uri="{FF2B5EF4-FFF2-40B4-BE49-F238E27FC236}">
                      <a16:creationId xmlns:a16="http://schemas.microsoft.com/office/drawing/2014/main" id="{7FE3D328-5DC3-466B-BFAF-C7DC11A948CC}"/>
                    </a:ext>
                  </a:extLst>
                </p:cNvPr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0" name="Google Shape;503;p33">
                <a:extLst>
                  <a:ext uri="{FF2B5EF4-FFF2-40B4-BE49-F238E27FC236}">
                    <a16:creationId xmlns:a16="http://schemas.microsoft.com/office/drawing/2014/main" id="{F66FD1E9-39B4-47CB-8029-D50810F4DBD1}"/>
                  </a:ext>
                </a:extLst>
              </p:cNvPr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0" name="Google Shape;504;p33">
                  <a:extLst>
                    <a:ext uri="{FF2B5EF4-FFF2-40B4-BE49-F238E27FC236}">
                      <a16:creationId xmlns:a16="http://schemas.microsoft.com/office/drawing/2014/main" id="{30ECC878-AC77-4066-B441-AE89FED008E5}"/>
                    </a:ext>
                  </a:extLst>
                </p:cNvPr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" name="Google Shape;505;p33">
                  <a:extLst>
                    <a:ext uri="{FF2B5EF4-FFF2-40B4-BE49-F238E27FC236}">
                      <a16:creationId xmlns:a16="http://schemas.microsoft.com/office/drawing/2014/main" id="{AA1E0ABD-6259-4176-B8DB-89C5D1C1AAE8}"/>
                    </a:ext>
                  </a:extLst>
                </p:cNvPr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506;p33">
                  <a:extLst>
                    <a:ext uri="{FF2B5EF4-FFF2-40B4-BE49-F238E27FC236}">
                      <a16:creationId xmlns:a16="http://schemas.microsoft.com/office/drawing/2014/main" id="{93BDA37F-DE49-48C5-A39C-C5E01625314C}"/>
                    </a:ext>
                  </a:extLst>
                </p:cNvPr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507;p33">
                  <a:extLst>
                    <a:ext uri="{FF2B5EF4-FFF2-40B4-BE49-F238E27FC236}">
                      <a16:creationId xmlns:a16="http://schemas.microsoft.com/office/drawing/2014/main" id="{6F7F1B7A-232D-4D91-9801-ADDA55779E3A}"/>
                    </a:ext>
                  </a:extLst>
                </p:cNvPr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508;p33">
                  <a:extLst>
                    <a:ext uri="{FF2B5EF4-FFF2-40B4-BE49-F238E27FC236}">
                      <a16:creationId xmlns:a16="http://schemas.microsoft.com/office/drawing/2014/main" id="{566E2DBE-39D6-42C4-8EFE-47AC53185F13}"/>
                    </a:ext>
                  </a:extLst>
                </p:cNvPr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1" name="Google Shape;509;p33">
                <a:extLst>
                  <a:ext uri="{FF2B5EF4-FFF2-40B4-BE49-F238E27FC236}">
                    <a16:creationId xmlns:a16="http://schemas.microsoft.com/office/drawing/2014/main" id="{E2238764-F2A1-439F-9A6E-70EBDE99A532}"/>
                  </a:ext>
                </a:extLst>
              </p:cNvPr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18" name="Google Shape;510;p33">
                  <a:extLst>
                    <a:ext uri="{FF2B5EF4-FFF2-40B4-BE49-F238E27FC236}">
                      <a16:creationId xmlns:a16="http://schemas.microsoft.com/office/drawing/2014/main" id="{2C21FC42-5D8E-44B1-8F36-8325DA389AC3}"/>
                    </a:ext>
                  </a:extLst>
                </p:cNvPr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" name="Google Shape;511;p33">
                  <a:extLst>
                    <a:ext uri="{FF2B5EF4-FFF2-40B4-BE49-F238E27FC236}">
                      <a16:creationId xmlns:a16="http://schemas.microsoft.com/office/drawing/2014/main" id="{3C3BF45A-010E-42E5-AAA3-2F000BF65DC2}"/>
                    </a:ext>
                  </a:extLst>
                </p:cNvPr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2" name="Google Shape;512;p33">
                <a:extLst>
                  <a:ext uri="{FF2B5EF4-FFF2-40B4-BE49-F238E27FC236}">
                    <a16:creationId xmlns:a16="http://schemas.microsoft.com/office/drawing/2014/main" id="{05C6862F-5A69-44DC-9F29-E3E8CF5B3A8E}"/>
                  </a:ext>
                </a:extLst>
              </p:cNvPr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13" name="Google Shape;513;p33">
                  <a:extLst>
                    <a:ext uri="{FF2B5EF4-FFF2-40B4-BE49-F238E27FC236}">
                      <a16:creationId xmlns:a16="http://schemas.microsoft.com/office/drawing/2014/main" id="{1723A585-AD75-4E76-A6A7-882FA71D1E1E}"/>
                    </a:ext>
                  </a:extLst>
                </p:cNvPr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" name="Google Shape;514;p33">
                  <a:extLst>
                    <a:ext uri="{FF2B5EF4-FFF2-40B4-BE49-F238E27FC236}">
                      <a16:creationId xmlns:a16="http://schemas.microsoft.com/office/drawing/2014/main" id="{A0BB3DF4-D04D-4F6C-A64F-215F3D71AACF}"/>
                    </a:ext>
                  </a:extLst>
                </p:cNvPr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" name="Google Shape;515;p33">
                  <a:extLst>
                    <a:ext uri="{FF2B5EF4-FFF2-40B4-BE49-F238E27FC236}">
                      <a16:creationId xmlns:a16="http://schemas.microsoft.com/office/drawing/2014/main" id="{760700D2-70CB-48B6-82B0-2331A2BA958C}"/>
                    </a:ext>
                  </a:extLst>
                </p:cNvPr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" name="Google Shape;516;p33">
                  <a:extLst>
                    <a:ext uri="{FF2B5EF4-FFF2-40B4-BE49-F238E27FC236}">
                      <a16:creationId xmlns:a16="http://schemas.microsoft.com/office/drawing/2014/main" id="{C8B4CEF3-F212-4128-97D8-5E379CEBEEE8}"/>
                    </a:ext>
                  </a:extLst>
                </p:cNvPr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" name="Google Shape;517;p33">
                  <a:extLst>
                    <a:ext uri="{FF2B5EF4-FFF2-40B4-BE49-F238E27FC236}">
                      <a16:creationId xmlns:a16="http://schemas.microsoft.com/office/drawing/2014/main" id="{6653672E-5B30-46D0-A53E-1254CC251451}"/>
                    </a:ext>
                  </a:extLst>
                </p:cNvPr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363437E0-CB29-444F-AE2D-DFC8C42D1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5972" y="1397997"/>
            <a:ext cx="2972869" cy="165611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106EF7F2-8321-4ECE-B55C-9DB6D98E62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5441" y="1394921"/>
            <a:ext cx="2972869" cy="165611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5E3385E4-C727-47E5-A9D3-5E80194C2C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972" y="3312309"/>
            <a:ext cx="2972869" cy="1649331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4E41B0F1-A20A-464E-A6AE-A568AE65A3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92228" y="3312308"/>
            <a:ext cx="2966082" cy="1649332"/>
          </a:xfrm>
          <a:prstGeom prst="rect">
            <a:avLst/>
          </a:prstGeom>
        </p:spPr>
      </p:pic>
      <p:sp>
        <p:nvSpPr>
          <p:cNvPr id="33" name="Google Shape;422;p31">
            <a:extLst>
              <a:ext uri="{FF2B5EF4-FFF2-40B4-BE49-F238E27FC236}">
                <a16:creationId xmlns:a16="http://schemas.microsoft.com/office/drawing/2014/main" id="{AF6D2E69-0814-48B9-8D0A-8B36EF742019}"/>
              </a:ext>
            </a:extLst>
          </p:cNvPr>
          <p:cNvSpPr txBox="1"/>
          <p:nvPr/>
        </p:nvSpPr>
        <p:spPr>
          <a:xfrm>
            <a:off x="495823" y="740075"/>
            <a:ext cx="2782953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00" b="1"/>
              <a:t>   Confusion Matrix</a:t>
            </a:r>
            <a:endParaRPr lang="en-US" altLang="ko-KR" sz="1900" b="1" dirty="0"/>
          </a:p>
        </p:txBody>
      </p:sp>
      <p:sp>
        <p:nvSpPr>
          <p:cNvPr id="34" name="Google Shape;422;p31">
            <a:extLst>
              <a:ext uri="{FF2B5EF4-FFF2-40B4-BE49-F238E27FC236}">
                <a16:creationId xmlns:a16="http://schemas.microsoft.com/office/drawing/2014/main" id="{286E1C2A-C85E-44DE-94A2-0424311F1435}"/>
              </a:ext>
            </a:extLst>
          </p:cNvPr>
          <p:cNvSpPr txBox="1"/>
          <p:nvPr/>
        </p:nvSpPr>
        <p:spPr>
          <a:xfrm>
            <a:off x="1973847" y="1117810"/>
            <a:ext cx="1537118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b="1"/>
              <a:t>Decision Tree(entropy)</a:t>
            </a:r>
            <a:endParaRPr lang="en-US" altLang="ko-KR" sz="1000" b="1" dirty="0"/>
          </a:p>
        </p:txBody>
      </p:sp>
      <p:sp>
        <p:nvSpPr>
          <p:cNvPr id="35" name="Google Shape;422;p31">
            <a:extLst>
              <a:ext uri="{FF2B5EF4-FFF2-40B4-BE49-F238E27FC236}">
                <a16:creationId xmlns:a16="http://schemas.microsoft.com/office/drawing/2014/main" id="{37C2896F-FA29-4170-A536-8C350688807D}"/>
              </a:ext>
            </a:extLst>
          </p:cNvPr>
          <p:cNvSpPr txBox="1"/>
          <p:nvPr/>
        </p:nvSpPr>
        <p:spPr>
          <a:xfrm>
            <a:off x="5723889" y="1110317"/>
            <a:ext cx="1295972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b="1"/>
              <a:t>Decision Tree(gini)</a:t>
            </a:r>
            <a:endParaRPr lang="en-US" altLang="ko-KR" sz="1000" b="1" dirty="0"/>
          </a:p>
        </p:txBody>
      </p:sp>
      <p:sp>
        <p:nvSpPr>
          <p:cNvPr id="36" name="Google Shape;422;p31">
            <a:extLst>
              <a:ext uri="{FF2B5EF4-FFF2-40B4-BE49-F238E27FC236}">
                <a16:creationId xmlns:a16="http://schemas.microsoft.com/office/drawing/2014/main" id="{61C38A8E-9E0D-41CB-A2C3-ED37AA461D45}"/>
              </a:ext>
            </a:extLst>
          </p:cNvPr>
          <p:cNvSpPr txBox="1"/>
          <p:nvPr/>
        </p:nvSpPr>
        <p:spPr>
          <a:xfrm>
            <a:off x="2023642" y="3030678"/>
            <a:ext cx="1437528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b="1"/>
              <a:t>Logistic Regression</a:t>
            </a:r>
            <a:endParaRPr lang="en-US" altLang="ko-KR" sz="1000" b="1" dirty="0"/>
          </a:p>
        </p:txBody>
      </p:sp>
      <p:sp>
        <p:nvSpPr>
          <p:cNvPr id="37" name="Google Shape;422;p31">
            <a:extLst>
              <a:ext uri="{FF2B5EF4-FFF2-40B4-BE49-F238E27FC236}">
                <a16:creationId xmlns:a16="http://schemas.microsoft.com/office/drawing/2014/main" id="{3E363CCD-4CBD-449A-B9B4-A71942C89688}"/>
              </a:ext>
            </a:extLst>
          </p:cNvPr>
          <p:cNvSpPr txBox="1"/>
          <p:nvPr/>
        </p:nvSpPr>
        <p:spPr>
          <a:xfrm>
            <a:off x="6134847" y="3030678"/>
            <a:ext cx="474056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 b="1"/>
              <a:t>SVM</a:t>
            </a:r>
            <a:endParaRPr lang="en-US" altLang="ko-KR" sz="1000" b="1" dirty="0"/>
          </a:p>
        </p:txBody>
      </p:sp>
    </p:spTree>
    <p:extLst>
      <p:ext uri="{BB962C8B-B14F-4D97-AF65-F5344CB8AC3E}">
        <p14:creationId xmlns:p14="http://schemas.microsoft.com/office/powerpoint/2010/main" val="41904197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09BEA925-9B5C-4107-994B-58AF6F7BD6F0}"/>
              </a:ext>
            </a:extLst>
          </p:cNvPr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Google Shape;494;p33">
            <a:extLst>
              <a:ext uri="{FF2B5EF4-FFF2-40B4-BE49-F238E27FC236}">
                <a16:creationId xmlns:a16="http://schemas.microsoft.com/office/drawing/2014/main" id="{34D2D985-0AFE-4505-884E-B6132CD39BAA}"/>
              </a:ext>
            </a:extLst>
          </p:cNvPr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6" name="Google Shape;495;p33">
              <a:extLst>
                <a:ext uri="{FF2B5EF4-FFF2-40B4-BE49-F238E27FC236}">
                  <a16:creationId xmlns:a16="http://schemas.microsoft.com/office/drawing/2014/main" id="{FDAB61B6-49F7-41F9-8747-68B2A857F63A}"/>
                </a:ext>
              </a:extLst>
            </p:cNvPr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" name="Google Shape;496;p33">
              <a:extLst>
                <a:ext uri="{FF2B5EF4-FFF2-40B4-BE49-F238E27FC236}">
                  <a16:creationId xmlns:a16="http://schemas.microsoft.com/office/drawing/2014/main" id="{CF751274-B625-43CB-B176-FF276AEF4D5D}"/>
                </a:ext>
              </a:extLst>
            </p:cNvPr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8" name="Google Shape;497;p33">
                <a:extLst>
                  <a:ext uri="{FF2B5EF4-FFF2-40B4-BE49-F238E27FC236}">
                    <a16:creationId xmlns:a16="http://schemas.microsoft.com/office/drawing/2014/main" id="{B9669E9D-4D7A-47C9-AA1E-393F6CEFEC49}"/>
                  </a:ext>
                </a:extLst>
              </p:cNvPr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" name="Google Shape;498;p33">
                <a:extLst>
                  <a:ext uri="{FF2B5EF4-FFF2-40B4-BE49-F238E27FC236}">
                    <a16:creationId xmlns:a16="http://schemas.microsoft.com/office/drawing/2014/main" id="{21F9BF94-1EF3-4CCA-B023-E373B0C62E63}"/>
                  </a:ext>
                </a:extLst>
              </p:cNvPr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5" name="Google Shape;499;p33">
                  <a:extLst>
                    <a:ext uri="{FF2B5EF4-FFF2-40B4-BE49-F238E27FC236}">
                      <a16:creationId xmlns:a16="http://schemas.microsoft.com/office/drawing/2014/main" id="{A329639B-73D6-412F-AEBF-3557035D3636}"/>
                    </a:ext>
                  </a:extLst>
                </p:cNvPr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500;p33">
                  <a:extLst>
                    <a:ext uri="{FF2B5EF4-FFF2-40B4-BE49-F238E27FC236}">
                      <a16:creationId xmlns:a16="http://schemas.microsoft.com/office/drawing/2014/main" id="{D9D85D29-A1C6-44F5-A598-AE06DAB0919C}"/>
                    </a:ext>
                  </a:extLst>
                </p:cNvPr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501;p33">
                  <a:extLst>
                    <a:ext uri="{FF2B5EF4-FFF2-40B4-BE49-F238E27FC236}">
                      <a16:creationId xmlns:a16="http://schemas.microsoft.com/office/drawing/2014/main" id="{0DBC618B-3492-48BA-BB6D-157D8AB94318}"/>
                    </a:ext>
                  </a:extLst>
                </p:cNvPr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502;p33">
                  <a:extLst>
                    <a:ext uri="{FF2B5EF4-FFF2-40B4-BE49-F238E27FC236}">
                      <a16:creationId xmlns:a16="http://schemas.microsoft.com/office/drawing/2014/main" id="{7FE3D328-5DC3-466B-BFAF-C7DC11A948CC}"/>
                    </a:ext>
                  </a:extLst>
                </p:cNvPr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0" name="Google Shape;503;p33">
                <a:extLst>
                  <a:ext uri="{FF2B5EF4-FFF2-40B4-BE49-F238E27FC236}">
                    <a16:creationId xmlns:a16="http://schemas.microsoft.com/office/drawing/2014/main" id="{F66FD1E9-39B4-47CB-8029-D50810F4DBD1}"/>
                  </a:ext>
                </a:extLst>
              </p:cNvPr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0" name="Google Shape;504;p33">
                  <a:extLst>
                    <a:ext uri="{FF2B5EF4-FFF2-40B4-BE49-F238E27FC236}">
                      <a16:creationId xmlns:a16="http://schemas.microsoft.com/office/drawing/2014/main" id="{30ECC878-AC77-4066-B441-AE89FED008E5}"/>
                    </a:ext>
                  </a:extLst>
                </p:cNvPr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" name="Google Shape;505;p33">
                  <a:extLst>
                    <a:ext uri="{FF2B5EF4-FFF2-40B4-BE49-F238E27FC236}">
                      <a16:creationId xmlns:a16="http://schemas.microsoft.com/office/drawing/2014/main" id="{AA1E0ABD-6259-4176-B8DB-89C5D1C1AAE8}"/>
                    </a:ext>
                  </a:extLst>
                </p:cNvPr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506;p33">
                  <a:extLst>
                    <a:ext uri="{FF2B5EF4-FFF2-40B4-BE49-F238E27FC236}">
                      <a16:creationId xmlns:a16="http://schemas.microsoft.com/office/drawing/2014/main" id="{93BDA37F-DE49-48C5-A39C-C5E01625314C}"/>
                    </a:ext>
                  </a:extLst>
                </p:cNvPr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507;p33">
                  <a:extLst>
                    <a:ext uri="{FF2B5EF4-FFF2-40B4-BE49-F238E27FC236}">
                      <a16:creationId xmlns:a16="http://schemas.microsoft.com/office/drawing/2014/main" id="{6F7F1B7A-232D-4D91-9801-ADDA55779E3A}"/>
                    </a:ext>
                  </a:extLst>
                </p:cNvPr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508;p33">
                  <a:extLst>
                    <a:ext uri="{FF2B5EF4-FFF2-40B4-BE49-F238E27FC236}">
                      <a16:creationId xmlns:a16="http://schemas.microsoft.com/office/drawing/2014/main" id="{566E2DBE-39D6-42C4-8EFE-47AC53185F13}"/>
                    </a:ext>
                  </a:extLst>
                </p:cNvPr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1" name="Google Shape;509;p33">
                <a:extLst>
                  <a:ext uri="{FF2B5EF4-FFF2-40B4-BE49-F238E27FC236}">
                    <a16:creationId xmlns:a16="http://schemas.microsoft.com/office/drawing/2014/main" id="{E2238764-F2A1-439F-9A6E-70EBDE99A532}"/>
                  </a:ext>
                </a:extLst>
              </p:cNvPr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18" name="Google Shape;510;p33">
                  <a:extLst>
                    <a:ext uri="{FF2B5EF4-FFF2-40B4-BE49-F238E27FC236}">
                      <a16:creationId xmlns:a16="http://schemas.microsoft.com/office/drawing/2014/main" id="{2C21FC42-5D8E-44B1-8F36-8325DA389AC3}"/>
                    </a:ext>
                  </a:extLst>
                </p:cNvPr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" name="Google Shape;511;p33">
                  <a:extLst>
                    <a:ext uri="{FF2B5EF4-FFF2-40B4-BE49-F238E27FC236}">
                      <a16:creationId xmlns:a16="http://schemas.microsoft.com/office/drawing/2014/main" id="{3C3BF45A-010E-42E5-AAA3-2F000BF65DC2}"/>
                    </a:ext>
                  </a:extLst>
                </p:cNvPr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2" name="Google Shape;512;p33">
                <a:extLst>
                  <a:ext uri="{FF2B5EF4-FFF2-40B4-BE49-F238E27FC236}">
                    <a16:creationId xmlns:a16="http://schemas.microsoft.com/office/drawing/2014/main" id="{05C6862F-5A69-44DC-9F29-E3E8CF5B3A8E}"/>
                  </a:ext>
                </a:extLst>
              </p:cNvPr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13" name="Google Shape;513;p33">
                  <a:extLst>
                    <a:ext uri="{FF2B5EF4-FFF2-40B4-BE49-F238E27FC236}">
                      <a16:creationId xmlns:a16="http://schemas.microsoft.com/office/drawing/2014/main" id="{1723A585-AD75-4E76-A6A7-882FA71D1E1E}"/>
                    </a:ext>
                  </a:extLst>
                </p:cNvPr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" name="Google Shape;514;p33">
                  <a:extLst>
                    <a:ext uri="{FF2B5EF4-FFF2-40B4-BE49-F238E27FC236}">
                      <a16:creationId xmlns:a16="http://schemas.microsoft.com/office/drawing/2014/main" id="{A0BB3DF4-D04D-4F6C-A64F-215F3D71AACF}"/>
                    </a:ext>
                  </a:extLst>
                </p:cNvPr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" name="Google Shape;515;p33">
                  <a:extLst>
                    <a:ext uri="{FF2B5EF4-FFF2-40B4-BE49-F238E27FC236}">
                      <a16:creationId xmlns:a16="http://schemas.microsoft.com/office/drawing/2014/main" id="{760700D2-70CB-48B6-82B0-2331A2BA958C}"/>
                    </a:ext>
                  </a:extLst>
                </p:cNvPr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" name="Google Shape;516;p33">
                  <a:extLst>
                    <a:ext uri="{FF2B5EF4-FFF2-40B4-BE49-F238E27FC236}">
                      <a16:creationId xmlns:a16="http://schemas.microsoft.com/office/drawing/2014/main" id="{C8B4CEF3-F212-4128-97D8-5E379CEBEEE8}"/>
                    </a:ext>
                  </a:extLst>
                </p:cNvPr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" name="Google Shape;517;p33">
                  <a:extLst>
                    <a:ext uri="{FF2B5EF4-FFF2-40B4-BE49-F238E27FC236}">
                      <a16:creationId xmlns:a16="http://schemas.microsoft.com/office/drawing/2014/main" id="{6653672E-5B30-46D0-A53E-1254CC251451}"/>
                    </a:ext>
                  </a:extLst>
                </p:cNvPr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370695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09BEA925-9B5C-4107-994B-58AF6F7BD6F0}"/>
              </a:ext>
            </a:extLst>
          </p:cNvPr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Google Shape;494;p33">
            <a:extLst>
              <a:ext uri="{FF2B5EF4-FFF2-40B4-BE49-F238E27FC236}">
                <a16:creationId xmlns:a16="http://schemas.microsoft.com/office/drawing/2014/main" id="{34D2D985-0AFE-4505-884E-B6132CD39BAA}"/>
              </a:ext>
            </a:extLst>
          </p:cNvPr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6" name="Google Shape;495;p33">
              <a:extLst>
                <a:ext uri="{FF2B5EF4-FFF2-40B4-BE49-F238E27FC236}">
                  <a16:creationId xmlns:a16="http://schemas.microsoft.com/office/drawing/2014/main" id="{FDAB61B6-49F7-41F9-8747-68B2A857F63A}"/>
                </a:ext>
              </a:extLst>
            </p:cNvPr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" name="Google Shape;496;p33">
              <a:extLst>
                <a:ext uri="{FF2B5EF4-FFF2-40B4-BE49-F238E27FC236}">
                  <a16:creationId xmlns:a16="http://schemas.microsoft.com/office/drawing/2014/main" id="{CF751274-B625-43CB-B176-FF276AEF4D5D}"/>
                </a:ext>
              </a:extLst>
            </p:cNvPr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8" name="Google Shape;497;p33">
                <a:extLst>
                  <a:ext uri="{FF2B5EF4-FFF2-40B4-BE49-F238E27FC236}">
                    <a16:creationId xmlns:a16="http://schemas.microsoft.com/office/drawing/2014/main" id="{B9669E9D-4D7A-47C9-AA1E-393F6CEFEC49}"/>
                  </a:ext>
                </a:extLst>
              </p:cNvPr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" name="Google Shape;498;p33">
                <a:extLst>
                  <a:ext uri="{FF2B5EF4-FFF2-40B4-BE49-F238E27FC236}">
                    <a16:creationId xmlns:a16="http://schemas.microsoft.com/office/drawing/2014/main" id="{21F9BF94-1EF3-4CCA-B023-E373B0C62E63}"/>
                  </a:ext>
                </a:extLst>
              </p:cNvPr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5" name="Google Shape;499;p33">
                  <a:extLst>
                    <a:ext uri="{FF2B5EF4-FFF2-40B4-BE49-F238E27FC236}">
                      <a16:creationId xmlns:a16="http://schemas.microsoft.com/office/drawing/2014/main" id="{A329639B-73D6-412F-AEBF-3557035D3636}"/>
                    </a:ext>
                  </a:extLst>
                </p:cNvPr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500;p33">
                  <a:extLst>
                    <a:ext uri="{FF2B5EF4-FFF2-40B4-BE49-F238E27FC236}">
                      <a16:creationId xmlns:a16="http://schemas.microsoft.com/office/drawing/2014/main" id="{D9D85D29-A1C6-44F5-A598-AE06DAB0919C}"/>
                    </a:ext>
                  </a:extLst>
                </p:cNvPr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501;p33">
                  <a:extLst>
                    <a:ext uri="{FF2B5EF4-FFF2-40B4-BE49-F238E27FC236}">
                      <a16:creationId xmlns:a16="http://schemas.microsoft.com/office/drawing/2014/main" id="{0DBC618B-3492-48BA-BB6D-157D8AB94318}"/>
                    </a:ext>
                  </a:extLst>
                </p:cNvPr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502;p33">
                  <a:extLst>
                    <a:ext uri="{FF2B5EF4-FFF2-40B4-BE49-F238E27FC236}">
                      <a16:creationId xmlns:a16="http://schemas.microsoft.com/office/drawing/2014/main" id="{7FE3D328-5DC3-466B-BFAF-C7DC11A948CC}"/>
                    </a:ext>
                  </a:extLst>
                </p:cNvPr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0" name="Google Shape;503;p33">
                <a:extLst>
                  <a:ext uri="{FF2B5EF4-FFF2-40B4-BE49-F238E27FC236}">
                    <a16:creationId xmlns:a16="http://schemas.microsoft.com/office/drawing/2014/main" id="{F66FD1E9-39B4-47CB-8029-D50810F4DBD1}"/>
                  </a:ext>
                </a:extLst>
              </p:cNvPr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0" name="Google Shape;504;p33">
                  <a:extLst>
                    <a:ext uri="{FF2B5EF4-FFF2-40B4-BE49-F238E27FC236}">
                      <a16:creationId xmlns:a16="http://schemas.microsoft.com/office/drawing/2014/main" id="{30ECC878-AC77-4066-B441-AE89FED008E5}"/>
                    </a:ext>
                  </a:extLst>
                </p:cNvPr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" name="Google Shape;505;p33">
                  <a:extLst>
                    <a:ext uri="{FF2B5EF4-FFF2-40B4-BE49-F238E27FC236}">
                      <a16:creationId xmlns:a16="http://schemas.microsoft.com/office/drawing/2014/main" id="{AA1E0ABD-6259-4176-B8DB-89C5D1C1AAE8}"/>
                    </a:ext>
                  </a:extLst>
                </p:cNvPr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506;p33">
                  <a:extLst>
                    <a:ext uri="{FF2B5EF4-FFF2-40B4-BE49-F238E27FC236}">
                      <a16:creationId xmlns:a16="http://schemas.microsoft.com/office/drawing/2014/main" id="{93BDA37F-DE49-48C5-A39C-C5E01625314C}"/>
                    </a:ext>
                  </a:extLst>
                </p:cNvPr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507;p33">
                  <a:extLst>
                    <a:ext uri="{FF2B5EF4-FFF2-40B4-BE49-F238E27FC236}">
                      <a16:creationId xmlns:a16="http://schemas.microsoft.com/office/drawing/2014/main" id="{6F7F1B7A-232D-4D91-9801-ADDA55779E3A}"/>
                    </a:ext>
                  </a:extLst>
                </p:cNvPr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508;p33">
                  <a:extLst>
                    <a:ext uri="{FF2B5EF4-FFF2-40B4-BE49-F238E27FC236}">
                      <a16:creationId xmlns:a16="http://schemas.microsoft.com/office/drawing/2014/main" id="{566E2DBE-39D6-42C4-8EFE-47AC53185F13}"/>
                    </a:ext>
                  </a:extLst>
                </p:cNvPr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1" name="Google Shape;509;p33">
                <a:extLst>
                  <a:ext uri="{FF2B5EF4-FFF2-40B4-BE49-F238E27FC236}">
                    <a16:creationId xmlns:a16="http://schemas.microsoft.com/office/drawing/2014/main" id="{E2238764-F2A1-439F-9A6E-70EBDE99A532}"/>
                  </a:ext>
                </a:extLst>
              </p:cNvPr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18" name="Google Shape;510;p33">
                  <a:extLst>
                    <a:ext uri="{FF2B5EF4-FFF2-40B4-BE49-F238E27FC236}">
                      <a16:creationId xmlns:a16="http://schemas.microsoft.com/office/drawing/2014/main" id="{2C21FC42-5D8E-44B1-8F36-8325DA389AC3}"/>
                    </a:ext>
                  </a:extLst>
                </p:cNvPr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" name="Google Shape;511;p33">
                  <a:extLst>
                    <a:ext uri="{FF2B5EF4-FFF2-40B4-BE49-F238E27FC236}">
                      <a16:creationId xmlns:a16="http://schemas.microsoft.com/office/drawing/2014/main" id="{3C3BF45A-010E-42E5-AAA3-2F000BF65DC2}"/>
                    </a:ext>
                  </a:extLst>
                </p:cNvPr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2" name="Google Shape;512;p33">
                <a:extLst>
                  <a:ext uri="{FF2B5EF4-FFF2-40B4-BE49-F238E27FC236}">
                    <a16:creationId xmlns:a16="http://schemas.microsoft.com/office/drawing/2014/main" id="{05C6862F-5A69-44DC-9F29-E3E8CF5B3A8E}"/>
                  </a:ext>
                </a:extLst>
              </p:cNvPr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13" name="Google Shape;513;p33">
                  <a:extLst>
                    <a:ext uri="{FF2B5EF4-FFF2-40B4-BE49-F238E27FC236}">
                      <a16:creationId xmlns:a16="http://schemas.microsoft.com/office/drawing/2014/main" id="{1723A585-AD75-4E76-A6A7-882FA71D1E1E}"/>
                    </a:ext>
                  </a:extLst>
                </p:cNvPr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" name="Google Shape;514;p33">
                  <a:extLst>
                    <a:ext uri="{FF2B5EF4-FFF2-40B4-BE49-F238E27FC236}">
                      <a16:creationId xmlns:a16="http://schemas.microsoft.com/office/drawing/2014/main" id="{A0BB3DF4-D04D-4F6C-A64F-215F3D71AACF}"/>
                    </a:ext>
                  </a:extLst>
                </p:cNvPr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" name="Google Shape;515;p33">
                  <a:extLst>
                    <a:ext uri="{FF2B5EF4-FFF2-40B4-BE49-F238E27FC236}">
                      <a16:creationId xmlns:a16="http://schemas.microsoft.com/office/drawing/2014/main" id="{760700D2-70CB-48B6-82B0-2331A2BA958C}"/>
                    </a:ext>
                  </a:extLst>
                </p:cNvPr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" name="Google Shape;516;p33">
                  <a:extLst>
                    <a:ext uri="{FF2B5EF4-FFF2-40B4-BE49-F238E27FC236}">
                      <a16:creationId xmlns:a16="http://schemas.microsoft.com/office/drawing/2014/main" id="{C8B4CEF3-F212-4128-97D8-5E379CEBEEE8}"/>
                    </a:ext>
                  </a:extLst>
                </p:cNvPr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" name="Google Shape;517;p33">
                  <a:extLst>
                    <a:ext uri="{FF2B5EF4-FFF2-40B4-BE49-F238E27FC236}">
                      <a16:creationId xmlns:a16="http://schemas.microsoft.com/office/drawing/2014/main" id="{6653672E-5B30-46D0-A53E-1254CC251451}"/>
                    </a:ext>
                  </a:extLst>
                </p:cNvPr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16054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09BEA925-9B5C-4107-994B-58AF6F7BD6F0}"/>
              </a:ext>
            </a:extLst>
          </p:cNvPr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Google Shape;494;p33">
            <a:extLst>
              <a:ext uri="{FF2B5EF4-FFF2-40B4-BE49-F238E27FC236}">
                <a16:creationId xmlns:a16="http://schemas.microsoft.com/office/drawing/2014/main" id="{34D2D985-0AFE-4505-884E-B6132CD39BAA}"/>
              </a:ext>
            </a:extLst>
          </p:cNvPr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6" name="Google Shape;495;p33">
              <a:extLst>
                <a:ext uri="{FF2B5EF4-FFF2-40B4-BE49-F238E27FC236}">
                  <a16:creationId xmlns:a16="http://schemas.microsoft.com/office/drawing/2014/main" id="{FDAB61B6-49F7-41F9-8747-68B2A857F63A}"/>
                </a:ext>
              </a:extLst>
            </p:cNvPr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" name="Google Shape;496;p33">
              <a:extLst>
                <a:ext uri="{FF2B5EF4-FFF2-40B4-BE49-F238E27FC236}">
                  <a16:creationId xmlns:a16="http://schemas.microsoft.com/office/drawing/2014/main" id="{CF751274-B625-43CB-B176-FF276AEF4D5D}"/>
                </a:ext>
              </a:extLst>
            </p:cNvPr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8" name="Google Shape;497;p33">
                <a:extLst>
                  <a:ext uri="{FF2B5EF4-FFF2-40B4-BE49-F238E27FC236}">
                    <a16:creationId xmlns:a16="http://schemas.microsoft.com/office/drawing/2014/main" id="{B9669E9D-4D7A-47C9-AA1E-393F6CEFEC49}"/>
                  </a:ext>
                </a:extLst>
              </p:cNvPr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" name="Google Shape;498;p33">
                <a:extLst>
                  <a:ext uri="{FF2B5EF4-FFF2-40B4-BE49-F238E27FC236}">
                    <a16:creationId xmlns:a16="http://schemas.microsoft.com/office/drawing/2014/main" id="{21F9BF94-1EF3-4CCA-B023-E373B0C62E63}"/>
                  </a:ext>
                </a:extLst>
              </p:cNvPr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5" name="Google Shape;499;p33">
                  <a:extLst>
                    <a:ext uri="{FF2B5EF4-FFF2-40B4-BE49-F238E27FC236}">
                      <a16:creationId xmlns:a16="http://schemas.microsoft.com/office/drawing/2014/main" id="{A329639B-73D6-412F-AEBF-3557035D3636}"/>
                    </a:ext>
                  </a:extLst>
                </p:cNvPr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500;p33">
                  <a:extLst>
                    <a:ext uri="{FF2B5EF4-FFF2-40B4-BE49-F238E27FC236}">
                      <a16:creationId xmlns:a16="http://schemas.microsoft.com/office/drawing/2014/main" id="{D9D85D29-A1C6-44F5-A598-AE06DAB0919C}"/>
                    </a:ext>
                  </a:extLst>
                </p:cNvPr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501;p33">
                  <a:extLst>
                    <a:ext uri="{FF2B5EF4-FFF2-40B4-BE49-F238E27FC236}">
                      <a16:creationId xmlns:a16="http://schemas.microsoft.com/office/drawing/2014/main" id="{0DBC618B-3492-48BA-BB6D-157D8AB94318}"/>
                    </a:ext>
                  </a:extLst>
                </p:cNvPr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502;p33">
                  <a:extLst>
                    <a:ext uri="{FF2B5EF4-FFF2-40B4-BE49-F238E27FC236}">
                      <a16:creationId xmlns:a16="http://schemas.microsoft.com/office/drawing/2014/main" id="{7FE3D328-5DC3-466B-BFAF-C7DC11A948CC}"/>
                    </a:ext>
                  </a:extLst>
                </p:cNvPr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0" name="Google Shape;503;p33">
                <a:extLst>
                  <a:ext uri="{FF2B5EF4-FFF2-40B4-BE49-F238E27FC236}">
                    <a16:creationId xmlns:a16="http://schemas.microsoft.com/office/drawing/2014/main" id="{F66FD1E9-39B4-47CB-8029-D50810F4DBD1}"/>
                  </a:ext>
                </a:extLst>
              </p:cNvPr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0" name="Google Shape;504;p33">
                  <a:extLst>
                    <a:ext uri="{FF2B5EF4-FFF2-40B4-BE49-F238E27FC236}">
                      <a16:creationId xmlns:a16="http://schemas.microsoft.com/office/drawing/2014/main" id="{30ECC878-AC77-4066-B441-AE89FED008E5}"/>
                    </a:ext>
                  </a:extLst>
                </p:cNvPr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" name="Google Shape;505;p33">
                  <a:extLst>
                    <a:ext uri="{FF2B5EF4-FFF2-40B4-BE49-F238E27FC236}">
                      <a16:creationId xmlns:a16="http://schemas.microsoft.com/office/drawing/2014/main" id="{AA1E0ABD-6259-4176-B8DB-89C5D1C1AAE8}"/>
                    </a:ext>
                  </a:extLst>
                </p:cNvPr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506;p33">
                  <a:extLst>
                    <a:ext uri="{FF2B5EF4-FFF2-40B4-BE49-F238E27FC236}">
                      <a16:creationId xmlns:a16="http://schemas.microsoft.com/office/drawing/2014/main" id="{93BDA37F-DE49-48C5-A39C-C5E01625314C}"/>
                    </a:ext>
                  </a:extLst>
                </p:cNvPr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507;p33">
                  <a:extLst>
                    <a:ext uri="{FF2B5EF4-FFF2-40B4-BE49-F238E27FC236}">
                      <a16:creationId xmlns:a16="http://schemas.microsoft.com/office/drawing/2014/main" id="{6F7F1B7A-232D-4D91-9801-ADDA55779E3A}"/>
                    </a:ext>
                  </a:extLst>
                </p:cNvPr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508;p33">
                  <a:extLst>
                    <a:ext uri="{FF2B5EF4-FFF2-40B4-BE49-F238E27FC236}">
                      <a16:creationId xmlns:a16="http://schemas.microsoft.com/office/drawing/2014/main" id="{566E2DBE-39D6-42C4-8EFE-47AC53185F13}"/>
                    </a:ext>
                  </a:extLst>
                </p:cNvPr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1" name="Google Shape;509;p33">
                <a:extLst>
                  <a:ext uri="{FF2B5EF4-FFF2-40B4-BE49-F238E27FC236}">
                    <a16:creationId xmlns:a16="http://schemas.microsoft.com/office/drawing/2014/main" id="{E2238764-F2A1-439F-9A6E-70EBDE99A532}"/>
                  </a:ext>
                </a:extLst>
              </p:cNvPr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18" name="Google Shape;510;p33">
                  <a:extLst>
                    <a:ext uri="{FF2B5EF4-FFF2-40B4-BE49-F238E27FC236}">
                      <a16:creationId xmlns:a16="http://schemas.microsoft.com/office/drawing/2014/main" id="{2C21FC42-5D8E-44B1-8F36-8325DA389AC3}"/>
                    </a:ext>
                  </a:extLst>
                </p:cNvPr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" name="Google Shape;511;p33">
                  <a:extLst>
                    <a:ext uri="{FF2B5EF4-FFF2-40B4-BE49-F238E27FC236}">
                      <a16:creationId xmlns:a16="http://schemas.microsoft.com/office/drawing/2014/main" id="{3C3BF45A-010E-42E5-AAA3-2F000BF65DC2}"/>
                    </a:ext>
                  </a:extLst>
                </p:cNvPr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2" name="Google Shape;512;p33">
                <a:extLst>
                  <a:ext uri="{FF2B5EF4-FFF2-40B4-BE49-F238E27FC236}">
                    <a16:creationId xmlns:a16="http://schemas.microsoft.com/office/drawing/2014/main" id="{05C6862F-5A69-44DC-9F29-E3E8CF5B3A8E}"/>
                  </a:ext>
                </a:extLst>
              </p:cNvPr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13" name="Google Shape;513;p33">
                  <a:extLst>
                    <a:ext uri="{FF2B5EF4-FFF2-40B4-BE49-F238E27FC236}">
                      <a16:creationId xmlns:a16="http://schemas.microsoft.com/office/drawing/2014/main" id="{1723A585-AD75-4E76-A6A7-882FA71D1E1E}"/>
                    </a:ext>
                  </a:extLst>
                </p:cNvPr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" name="Google Shape;514;p33">
                  <a:extLst>
                    <a:ext uri="{FF2B5EF4-FFF2-40B4-BE49-F238E27FC236}">
                      <a16:creationId xmlns:a16="http://schemas.microsoft.com/office/drawing/2014/main" id="{A0BB3DF4-D04D-4F6C-A64F-215F3D71AACF}"/>
                    </a:ext>
                  </a:extLst>
                </p:cNvPr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" name="Google Shape;515;p33">
                  <a:extLst>
                    <a:ext uri="{FF2B5EF4-FFF2-40B4-BE49-F238E27FC236}">
                      <a16:creationId xmlns:a16="http://schemas.microsoft.com/office/drawing/2014/main" id="{760700D2-70CB-48B6-82B0-2331A2BA958C}"/>
                    </a:ext>
                  </a:extLst>
                </p:cNvPr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" name="Google Shape;516;p33">
                  <a:extLst>
                    <a:ext uri="{FF2B5EF4-FFF2-40B4-BE49-F238E27FC236}">
                      <a16:creationId xmlns:a16="http://schemas.microsoft.com/office/drawing/2014/main" id="{C8B4CEF3-F212-4128-97D8-5E379CEBEEE8}"/>
                    </a:ext>
                  </a:extLst>
                </p:cNvPr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" name="Google Shape;517;p33">
                  <a:extLst>
                    <a:ext uri="{FF2B5EF4-FFF2-40B4-BE49-F238E27FC236}">
                      <a16:creationId xmlns:a16="http://schemas.microsoft.com/office/drawing/2014/main" id="{6653672E-5B30-46D0-A53E-1254CC251451}"/>
                    </a:ext>
                  </a:extLst>
                </p:cNvPr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135416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09BEA925-9B5C-4107-994B-58AF6F7BD6F0}"/>
              </a:ext>
            </a:extLst>
          </p:cNvPr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Google Shape;494;p33">
            <a:extLst>
              <a:ext uri="{FF2B5EF4-FFF2-40B4-BE49-F238E27FC236}">
                <a16:creationId xmlns:a16="http://schemas.microsoft.com/office/drawing/2014/main" id="{34D2D985-0AFE-4505-884E-B6132CD39BAA}"/>
              </a:ext>
            </a:extLst>
          </p:cNvPr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6" name="Google Shape;495;p33">
              <a:extLst>
                <a:ext uri="{FF2B5EF4-FFF2-40B4-BE49-F238E27FC236}">
                  <a16:creationId xmlns:a16="http://schemas.microsoft.com/office/drawing/2014/main" id="{FDAB61B6-49F7-41F9-8747-68B2A857F63A}"/>
                </a:ext>
              </a:extLst>
            </p:cNvPr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" name="Google Shape;496;p33">
              <a:extLst>
                <a:ext uri="{FF2B5EF4-FFF2-40B4-BE49-F238E27FC236}">
                  <a16:creationId xmlns:a16="http://schemas.microsoft.com/office/drawing/2014/main" id="{CF751274-B625-43CB-B176-FF276AEF4D5D}"/>
                </a:ext>
              </a:extLst>
            </p:cNvPr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8" name="Google Shape;497;p33">
                <a:extLst>
                  <a:ext uri="{FF2B5EF4-FFF2-40B4-BE49-F238E27FC236}">
                    <a16:creationId xmlns:a16="http://schemas.microsoft.com/office/drawing/2014/main" id="{B9669E9D-4D7A-47C9-AA1E-393F6CEFEC49}"/>
                  </a:ext>
                </a:extLst>
              </p:cNvPr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" name="Google Shape;498;p33">
                <a:extLst>
                  <a:ext uri="{FF2B5EF4-FFF2-40B4-BE49-F238E27FC236}">
                    <a16:creationId xmlns:a16="http://schemas.microsoft.com/office/drawing/2014/main" id="{21F9BF94-1EF3-4CCA-B023-E373B0C62E63}"/>
                  </a:ext>
                </a:extLst>
              </p:cNvPr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5" name="Google Shape;499;p33">
                  <a:extLst>
                    <a:ext uri="{FF2B5EF4-FFF2-40B4-BE49-F238E27FC236}">
                      <a16:creationId xmlns:a16="http://schemas.microsoft.com/office/drawing/2014/main" id="{A329639B-73D6-412F-AEBF-3557035D3636}"/>
                    </a:ext>
                  </a:extLst>
                </p:cNvPr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500;p33">
                  <a:extLst>
                    <a:ext uri="{FF2B5EF4-FFF2-40B4-BE49-F238E27FC236}">
                      <a16:creationId xmlns:a16="http://schemas.microsoft.com/office/drawing/2014/main" id="{D9D85D29-A1C6-44F5-A598-AE06DAB0919C}"/>
                    </a:ext>
                  </a:extLst>
                </p:cNvPr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501;p33">
                  <a:extLst>
                    <a:ext uri="{FF2B5EF4-FFF2-40B4-BE49-F238E27FC236}">
                      <a16:creationId xmlns:a16="http://schemas.microsoft.com/office/drawing/2014/main" id="{0DBC618B-3492-48BA-BB6D-157D8AB94318}"/>
                    </a:ext>
                  </a:extLst>
                </p:cNvPr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502;p33">
                  <a:extLst>
                    <a:ext uri="{FF2B5EF4-FFF2-40B4-BE49-F238E27FC236}">
                      <a16:creationId xmlns:a16="http://schemas.microsoft.com/office/drawing/2014/main" id="{7FE3D328-5DC3-466B-BFAF-C7DC11A948CC}"/>
                    </a:ext>
                  </a:extLst>
                </p:cNvPr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0" name="Google Shape;503;p33">
                <a:extLst>
                  <a:ext uri="{FF2B5EF4-FFF2-40B4-BE49-F238E27FC236}">
                    <a16:creationId xmlns:a16="http://schemas.microsoft.com/office/drawing/2014/main" id="{F66FD1E9-39B4-47CB-8029-D50810F4DBD1}"/>
                  </a:ext>
                </a:extLst>
              </p:cNvPr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0" name="Google Shape;504;p33">
                  <a:extLst>
                    <a:ext uri="{FF2B5EF4-FFF2-40B4-BE49-F238E27FC236}">
                      <a16:creationId xmlns:a16="http://schemas.microsoft.com/office/drawing/2014/main" id="{30ECC878-AC77-4066-B441-AE89FED008E5}"/>
                    </a:ext>
                  </a:extLst>
                </p:cNvPr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" name="Google Shape;505;p33">
                  <a:extLst>
                    <a:ext uri="{FF2B5EF4-FFF2-40B4-BE49-F238E27FC236}">
                      <a16:creationId xmlns:a16="http://schemas.microsoft.com/office/drawing/2014/main" id="{AA1E0ABD-6259-4176-B8DB-89C5D1C1AAE8}"/>
                    </a:ext>
                  </a:extLst>
                </p:cNvPr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506;p33">
                  <a:extLst>
                    <a:ext uri="{FF2B5EF4-FFF2-40B4-BE49-F238E27FC236}">
                      <a16:creationId xmlns:a16="http://schemas.microsoft.com/office/drawing/2014/main" id="{93BDA37F-DE49-48C5-A39C-C5E01625314C}"/>
                    </a:ext>
                  </a:extLst>
                </p:cNvPr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507;p33">
                  <a:extLst>
                    <a:ext uri="{FF2B5EF4-FFF2-40B4-BE49-F238E27FC236}">
                      <a16:creationId xmlns:a16="http://schemas.microsoft.com/office/drawing/2014/main" id="{6F7F1B7A-232D-4D91-9801-ADDA55779E3A}"/>
                    </a:ext>
                  </a:extLst>
                </p:cNvPr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508;p33">
                  <a:extLst>
                    <a:ext uri="{FF2B5EF4-FFF2-40B4-BE49-F238E27FC236}">
                      <a16:creationId xmlns:a16="http://schemas.microsoft.com/office/drawing/2014/main" id="{566E2DBE-39D6-42C4-8EFE-47AC53185F13}"/>
                    </a:ext>
                  </a:extLst>
                </p:cNvPr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1" name="Google Shape;509;p33">
                <a:extLst>
                  <a:ext uri="{FF2B5EF4-FFF2-40B4-BE49-F238E27FC236}">
                    <a16:creationId xmlns:a16="http://schemas.microsoft.com/office/drawing/2014/main" id="{E2238764-F2A1-439F-9A6E-70EBDE99A532}"/>
                  </a:ext>
                </a:extLst>
              </p:cNvPr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18" name="Google Shape;510;p33">
                  <a:extLst>
                    <a:ext uri="{FF2B5EF4-FFF2-40B4-BE49-F238E27FC236}">
                      <a16:creationId xmlns:a16="http://schemas.microsoft.com/office/drawing/2014/main" id="{2C21FC42-5D8E-44B1-8F36-8325DA389AC3}"/>
                    </a:ext>
                  </a:extLst>
                </p:cNvPr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" name="Google Shape;511;p33">
                  <a:extLst>
                    <a:ext uri="{FF2B5EF4-FFF2-40B4-BE49-F238E27FC236}">
                      <a16:creationId xmlns:a16="http://schemas.microsoft.com/office/drawing/2014/main" id="{3C3BF45A-010E-42E5-AAA3-2F000BF65DC2}"/>
                    </a:ext>
                  </a:extLst>
                </p:cNvPr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2" name="Google Shape;512;p33">
                <a:extLst>
                  <a:ext uri="{FF2B5EF4-FFF2-40B4-BE49-F238E27FC236}">
                    <a16:creationId xmlns:a16="http://schemas.microsoft.com/office/drawing/2014/main" id="{05C6862F-5A69-44DC-9F29-E3E8CF5B3A8E}"/>
                  </a:ext>
                </a:extLst>
              </p:cNvPr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13" name="Google Shape;513;p33">
                  <a:extLst>
                    <a:ext uri="{FF2B5EF4-FFF2-40B4-BE49-F238E27FC236}">
                      <a16:creationId xmlns:a16="http://schemas.microsoft.com/office/drawing/2014/main" id="{1723A585-AD75-4E76-A6A7-882FA71D1E1E}"/>
                    </a:ext>
                  </a:extLst>
                </p:cNvPr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" name="Google Shape;514;p33">
                  <a:extLst>
                    <a:ext uri="{FF2B5EF4-FFF2-40B4-BE49-F238E27FC236}">
                      <a16:creationId xmlns:a16="http://schemas.microsoft.com/office/drawing/2014/main" id="{A0BB3DF4-D04D-4F6C-A64F-215F3D71AACF}"/>
                    </a:ext>
                  </a:extLst>
                </p:cNvPr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" name="Google Shape;515;p33">
                  <a:extLst>
                    <a:ext uri="{FF2B5EF4-FFF2-40B4-BE49-F238E27FC236}">
                      <a16:creationId xmlns:a16="http://schemas.microsoft.com/office/drawing/2014/main" id="{760700D2-70CB-48B6-82B0-2331A2BA958C}"/>
                    </a:ext>
                  </a:extLst>
                </p:cNvPr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" name="Google Shape;516;p33">
                  <a:extLst>
                    <a:ext uri="{FF2B5EF4-FFF2-40B4-BE49-F238E27FC236}">
                      <a16:creationId xmlns:a16="http://schemas.microsoft.com/office/drawing/2014/main" id="{C8B4CEF3-F212-4128-97D8-5E379CEBEEE8}"/>
                    </a:ext>
                  </a:extLst>
                </p:cNvPr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" name="Google Shape;517;p33">
                  <a:extLst>
                    <a:ext uri="{FF2B5EF4-FFF2-40B4-BE49-F238E27FC236}">
                      <a16:creationId xmlns:a16="http://schemas.microsoft.com/office/drawing/2014/main" id="{6653672E-5B30-46D0-A53E-1254CC251451}"/>
                    </a:ext>
                  </a:extLst>
                </p:cNvPr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591770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0D4C60A3-5E9D-4A35-88CF-79F9396EF7B3}"/>
              </a:ext>
            </a:extLst>
          </p:cNvPr>
          <p:cNvSpPr/>
          <p:nvPr/>
        </p:nvSpPr>
        <p:spPr>
          <a:xfrm rot="5400000">
            <a:off x="2000251" y="-2000248"/>
            <a:ext cx="5143499" cy="9143998"/>
          </a:xfrm>
          <a:prstGeom prst="flowChartProcess">
            <a:avLst/>
          </a:prstGeom>
          <a:solidFill>
            <a:srgbClr val="02314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3554D3-1419-4EF2-B87D-EBF4EF960DA6}"/>
              </a:ext>
            </a:extLst>
          </p:cNvPr>
          <p:cNvSpPr txBox="1"/>
          <p:nvPr/>
        </p:nvSpPr>
        <p:spPr>
          <a:xfrm>
            <a:off x="224440" y="2045383"/>
            <a:ext cx="86428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>
                <a:ln w="12700">
                  <a:solidFill>
                    <a:srgbClr val="394D65"/>
                  </a:solidFill>
                </a:ln>
                <a:solidFill>
                  <a:schemeClr val="bg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Wise Prophet &amp; Member rules</a:t>
            </a:r>
            <a:endParaRPr lang="ko-KR" altLang="en-US" sz="4500" dirty="0">
              <a:ln w="12700">
                <a:solidFill>
                  <a:srgbClr val="394D65"/>
                </a:solidFill>
              </a:ln>
              <a:solidFill>
                <a:schemeClr val="bg1"/>
              </a:solidFill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B4CBA5-C066-4FA7-B8A0-54A25D6C6A01}"/>
              </a:ext>
            </a:extLst>
          </p:cNvPr>
          <p:cNvSpPr txBox="1"/>
          <p:nvPr/>
        </p:nvSpPr>
        <p:spPr>
          <a:xfrm>
            <a:off x="89748" y="100524"/>
            <a:ext cx="1659429" cy="168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3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03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7366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1" name="Google Shape;328;p29">
            <a:extLst>
              <a:ext uri="{FF2B5EF4-FFF2-40B4-BE49-F238E27FC236}">
                <a16:creationId xmlns:a16="http://schemas.microsoft.com/office/drawing/2014/main" id="{50F3AA10-0807-4917-A188-D3925D7ECE0C}"/>
              </a:ext>
            </a:extLst>
          </p:cNvPr>
          <p:cNvSpPr txBox="1"/>
          <p:nvPr/>
        </p:nvSpPr>
        <p:spPr>
          <a:xfrm>
            <a:off x="495824" y="740075"/>
            <a:ext cx="1764049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/>
              <a:t>Wise prophet</a:t>
            </a:r>
            <a:endParaRPr sz="1900" b="1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928C2E00-70D8-40A3-9AEF-304A3915B5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824" y="1840493"/>
            <a:ext cx="3869333" cy="2149010"/>
          </a:xfrm>
          <a:prstGeom prst="rect">
            <a:avLst/>
          </a:prstGeom>
        </p:spPr>
      </p:pic>
      <p:sp>
        <p:nvSpPr>
          <p:cNvPr id="43" name="Google Shape;525;p33">
            <a:extLst>
              <a:ext uri="{FF2B5EF4-FFF2-40B4-BE49-F238E27FC236}">
                <a16:creationId xmlns:a16="http://schemas.microsoft.com/office/drawing/2014/main" id="{EA8211AF-FE41-4120-9B73-251CE0C70DDC}"/>
              </a:ext>
            </a:extLst>
          </p:cNvPr>
          <p:cNvSpPr txBox="1"/>
          <p:nvPr/>
        </p:nvSpPr>
        <p:spPr>
          <a:xfrm>
            <a:off x="1748331" y="4439563"/>
            <a:ext cx="5647317" cy="3385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00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</a:t>
            </a:r>
            <a:r>
              <a:rPr lang="en-US" altLang="ko" sz="100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  We conducted wise prophet with the “</a:t>
            </a:r>
            <a:r>
              <a:rPr lang="en-US" altLang="ko" sz="1000" b="1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best parameters”</a:t>
            </a:r>
            <a:r>
              <a:rPr lang="en-US" altLang="ko" sz="1000">
                <a:solidFill>
                  <a:schemeClr val="accent5"/>
                </a:solidFill>
                <a:latin typeface="Malgun Gothic"/>
                <a:ea typeface="Malgun Gothic"/>
                <a:cs typeface="Malgun Gothic"/>
                <a:sym typeface="Malgun Gothic"/>
              </a:rPr>
              <a:t> derived from the previous results.</a:t>
            </a:r>
            <a:endParaRPr sz="1000" b="1">
              <a:solidFill>
                <a:schemeClr val="accent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D8DBE5C-1C02-4A49-882F-5928E791DD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8532" y="1689456"/>
            <a:ext cx="3510601" cy="2351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832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1" name="Google Shape;328;p29">
            <a:extLst>
              <a:ext uri="{FF2B5EF4-FFF2-40B4-BE49-F238E27FC236}">
                <a16:creationId xmlns:a16="http://schemas.microsoft.com/office/drawing/2014/main" id="{1F60A928-D259-4539-97FD-3952E7BE109A}"/>
              </a:ext>
            </a:extLst>
          </p:cNvPr>
          <p:cNvSpPr txBox="1"/>
          <p:nvPr/>
        </p:nvSpPr>
        <p:spPr>
          <a:xfrm>
            <a:off x="495824" y="740075"/>
            <a:ext cx="2782953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/>
              <a:t>Decision Tree(entropy)</a:t>
            </a:r>
            <a:endParaRPr sz="1900" b="1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07D46B2-C35D-4295-8A11-5881B4B93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53" y="1969931"/>
            <a:ext cx="4047886" cy="216745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F51F37E2-A465-4DB8-ACCE-7ADF919F3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857" y="1794583"/>
            <a:ext cx="4158980" cy="25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405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1" name="Google Shape;328;p29">
            <a:extLst>
              <a:ext uri="{FF2B5EF4-FFF2-40B4-BE49-F238E27FC236}">
                <a16:creationId xmlns:a16="http://schemas.microsoft.com/office/drawing/2014/main" id="{9A65C9F8-8138-46A9-8923-E7A9DEAEDD92}"/>
              </a:ext>
            </a:extLst>
          </p:cNvPr>
          <p:cNvSpPr txBox="1"/>
          <p:nvPr/>
        </p:nvSpPr>
        <p:spPr>
          <a:xfrm>
            <a:off x="495824" y="740075"/>
            <a:ext cx="2782953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/>
              <a:t>Decision Tree(gini)</a:t>
            </a:r>
            <a:endParaRPr sz="1900" b="1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4E1B6C08-A386-4662-BCAF-F5BC9616D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53" y="1969931"/>
            <a:ext cx="4047886" cy="216745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CD268493-824C-4648-8368-EB8746EB1E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8857" y="1794583"/>
            <a:ext cx="4158980" cy="251815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E874BB01-DA0B-4808-B5E9-947970F624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00" y="1969930"/>
            <a:ext cx="4047886" cy="216745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51D0A2AF-8FE3-43AB-9C29-B2609BF195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849" y="1810014"/>
            <a:ext cx="4158980" cy="251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7259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1" name="Google Shape;328;p29">
            <a:extLst>
              <a:ext uri="{FF2B5EF4-FFF2-40B4-BE49-F238E27FC236}">
                <a16:creationId xmlns:a16="http://schemas.microsoft.com/office/drawing/2014/main" id="{9A65C9F8-8138-46A9-8923-E7A9DEAEDD92}"/>
              </a:ext>
            </a:extLst>
          </p:cNvPr>
          <p:cNvSpPr txBox="1"/>
          <p:nvPr/>
        </p:nvSpPr>
        <p:spPr>
          <a:xfrm>
            <a:off x="495824" y="740075"/>
            <a:ext cx="2782953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/>
              <a:t>Logistic Regression</a:t>
            </a:r>
            <a:endParaRPr sz="1900" b="1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396E1B4A-69ED-4E52-88D3-A6FB913291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700" y="1969930"/>
            <a:ext cx="4047886" cy="2167453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:a16="http://schemas.microsoft.com/office/drawing/2014/main" id="{5377E51F-3584-4513-A0AB-7B4176BB95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849" y="1810014"/>
            <a:ext cx="4158980" cy="2518150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:a16="http://schemas.microsoft.com/office/drawing/2014/main" id="{5F725CD7-1903-48DB-87E2-41C7C7196F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700" y="1969930"/>
            <a:ext cx="4047886" cy="2167453"/>
          </a:xfrm>
          <a:prstGeom prst="rect">
            <a:avLst/>
          </a:prstGeom>
        </p:spPr>
      </p:pic>
      <p:pic>
        <p:nvPicPr>
          <p:cNvPr id="45" name="그림 44" descr="테이블이(가) 표시된 사진&#10;&#10;자동 생성된 설명">
            <a:extLst>
              <a:ext uri="{FF2B5EF4-FFF2-40B4-BE49-F238E27FC236}">
                <a16:creationId xmlns:a16="http://schemas.microsoft.com/office/drawing/2014/main" id="{99B49C21-C67C-4FC9-875D-124085E165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158" y="1794581"/>
            <a:ext cx="4158980" cy="25181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F8F91BA-ED03-4633-97D9-C3957358E4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7801" y="1969930"/>
            <a:ext cx="4047886" cy="216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5221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0D4C60A3-5E9D-4A35-88CF-79F9396EF7B3}"/>
              </a:ext>
            </a:extLst>
          </p:cNvPr>
          <p:cNvSpPr/>
          <p:nvPr/>
        </p:nvSpPr>
        <p:spPr>
          <a:xfrm rot="5400000">
            <a:off x="2000251" y="-2000248"/>
            <a:ext cx="5143499" cy="9143998"/>
          </a:xfrm>
          <a:prstGeom prst="flowChartProcess">
            <a:avLst/>
          </a:prstGeom>
          <a:solidFill>
            <a:srgbClr val="02314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3554D3-1419-4EF2-B87D-EBF4EF960DA6}"/>
              </a:ext>
            </a:extLst>
          </p:cNvPr>
          <p:cNvSpPr txBox="1"/>
          <p:nvPr/>
        </p:nvSpPr>
        <p:spPr>
          <a:xfrm>
            <a:off x="224441" y="2045383"/>
            <a:ext cx="42266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>
                <a:ln w="12700">
                  <a:solidFill>
                    <a:srgbClr val="394D65"/>
                  </a:solidFill>
                </a:ln>
                <a:solidFill>
                  <a:schemeClr val="bg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Introduce</a:t>
            </a:r>
            <a:endParaRPr lang="ko-KR" altLang="en-US" sz="4500" dirty="0">
              <a:ln w="12700">
                <a:solidFill>
                  <a:srgbClr val="394D65"/>
                </a:solidFill>
              </a:ln>
              <a:solidFill>
                <a:schemeClr val="bg1"/>
              </a:solidFill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B4CBA5-C066-4FA7-B8A0-54A25D6C6A01}"/>
              </a:ext>
            </a:extLst>
          </p:cNvPr>
          <p:cNvSpPr txBox="1"/>
          <p:nvPr/>
        </p:nvSpPr>
        <p:spPr>
          <a:xfrm>
            <a:off x="89748" y="100524"/>
            <a:ext cx="1659429" cy="168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3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03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B14BED-67A7-4174-B4DE-9C8AED25C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497" y="2571750"/>
            <a:ext cx="140970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581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1" name="Google Shape;328;p29">
            <a:extLst>
              <a:ext uri="{FF2B5EF4-FFF2-40B4-BE49-F238E27FC236}">
                <a16:creationId xmlns:a16="http://schemas.microsoft.com/office/drawing/2014/main" id="{9A65C9F8-8138-46A9-8923-E7A9DEAEDD92}"/>
              </a:ext>
            </a:extLst>
          </p:cNvPr>
          <p:cNvSpPr txBox="1"/>
          <p:nvPr/>
        </p:nvSpPr>
        <p:spPr>
          <a:xfrm>
            <a:off x="495824" y="740075"/>
            <a:ext cx="2782953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/>
              <a:t>   K-Means</a:t>
            </a:r>
            <a:endParaRPr sz="1900" b="1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EB24F12-54AC-4562-B047-571110F62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86" y="1715966"/>
            <a:ext cx="8210550" cy="314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4122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1" name="Google Shape;328;p29">
            <a:extLst>
              <a:ext uri="{FF2B5EF4-FFF2-40B4-BE49-F238E27FC236}">
                <a16:creationId xmlns:a16="http://schemas.microsoft.com/office/drawing/2014/main" id="{9A65C9F8-8138-46A9-8923-E7A9DEAEDD92}"/>
              </a:ext>
            </a:extLst>
          </p:cNvPr>
          <p:cNvSpPr txBox="1"/>
          <p:nvPr/>
        </p:nvSpPr>
        <p:spPr>
          <a:xfrm>
            <a:off x="495824" y="740075"/>
            <a:ext cx="2782953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/>
              <a:t>   GMM</a:t>
            </a:r>
            <a:endParaRPr sz="1900" b="1"/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3EE2EDA6-1147-40CC-90BD-4CE114372F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686" y="1715966"/>
            <a:ext cx="8210550" cy="31432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6A276B-D570-4006-9881-82193F9E8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995" y="1715966"/>
            <a:ext cx="8201025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9336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4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34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2" name="Google Shape;532;p34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533" name="Google Shape;533;p34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534" name="Google Shape;534;p34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5" name="Google Shape;535;p34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34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34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38" name="Google Shape;538;p34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539" name="Google Shape;539;p34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0" name="Google Shape;540;p34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1" name="Google Shape;541;p34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42" name="Google Shape;542;p34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45" name="Google Shape;545;p34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546" name="Google Shape;546;p34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47" name="Google Shape;547;p34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548" name="Google Shape;548;p34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549" name="Google Shape;549;p34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550" name="Google Shape;550;p34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1" name="Google Shape;551;p34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2" name="Google Shape;552;p34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3" name="Google Shape;553;p34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54" name="Google Shape;554;p34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555" name="Google Shape;555;p34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6" name="Google Shape;556;p34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7" name="Google Shape;557;p34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8" name="Google Shape;558;p34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9" name="Google Shape;559;p34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60" name="Google Shape;560;p34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561" name="Google Shape;561;p34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62" name="Google Shape;562;p34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63" name="Google Shape;563;p34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564" name="Google Shape;564;p34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65" name="Google Shape;565;p34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66" name="Google Shape;566;p34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67" name="Google Shape;567;p34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68" name="Google Shape;568;p34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570" name="Google Shape;570;p34"/>
          <p:cNvSpPr txBox="1"/>
          <p:nvPr/>
        </p:nvSpPr>
        <p:spPr>
          <a:xfrm>
            <a:off x="495825" y="740075"/>
            <a:ext cx="2583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Project Schedule</a:t>
            </a:r>
            <a:endParaRPr sz="1900" b="1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D8CCB6D-2EB4-489C-8EF2-6B9CE084F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630654"/>
              </p:ext>
            </p:extLst>
          </p:nvPr>
        </p:nvGraphicFramePr>
        <p:xfrm>
          <a:off x="897462" y="1306238"/>
          <a:ext cx="7407085" cy="3622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8155">
                  <a:extLst>
                    <a:ext uri="{9D8B030D-6E8A-4147-A177-3AD203B41FA5}">
                      <a16:colId xmlns:a16="http://schemas.microsoft.com/office/drawing/2014/main" val="3929458583"/>
                    </a:ext>
                  </a:extLst>
                </a:gridCol>
                <a:gridCol w="1058155">
                  <a:extLst>
                    <a:ext uri="{9D8B030D-6E8A-4147-A177-3AD203B41FA5}">
                      <a16:colId xmlns:a16="http://schemas.microsoft.com/office/drawing/2014/main" val="1486484201"/>
                    </a:ext>
                  </a:extLst>
                </a:gridCol>
                <a:gridCol w="1058155">
                  <a:extLst>
                    <a:ext uri="{9D8B030D-6E8A-4147-A177-3AD203B41FA5}">
                      <a16:colId xmlns:a16="http://schemas.microsoft.com/office/drawing/2014/main" val="372270507"/>
                    </a:ext>
                  </a:extLst>
                </a:gridCol>
                <a:gridCol w="1058155">
                  <a:extLst>
                    <a:ext uri="{9D8B030D-6E8A-4147-A177-3AD203B41FA5}">
                      <a16:colId xmlns:a16="http://schemas.microsoft.com/office/drawing/2014/main" val="2433085841"/>
                    </a:ext>
                  </a:extLst>
                </a:gridCol>
                <a:gridCol w="1058155">
                  <a:extLst>
                    <a:ext uri="{9D8B030D-6E8A-4147-A177-3AD203B41FA5}">
                      <a16:colId xmlns:a16="http://schemas.microsoft.com/office/drawing/2014/main" val="1471690110"/>
                    </a:ext>
                  </a:extLst>
                </a:gridCol>
                <a:gridCol w="1058155">
                  <a:extLst>
                    <a:ext uri="{9D8B030D-6E8A-4147-A177-3AD203B41FA5}">
                      <a16:colId xmlns:a16="http://schemas.microsoft.com/office/drawing/2014/main" val="2284748631"/>
                    </a:ext>
                  </a:extLst>
                </a:gridCol>
                <a:gridCol w="1058155">
                  <a:extLst>
                    <a:ext uri="{9D8B030D-6E8A-4147-A177-3AD203B41FA5}">
                      <a16:colId xmlns:a16="http://schemas.microsoft.com/office/drawing/2014/main" val="4262797084"/>
                    </a:ext>
                  </a:extLst>
                </a:gridCol>
              </a:tblGrid>
              <a:tr h="603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THU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FRI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5"/>
                          </a:solidFill>
                        </a:rPr>
                        <a:t>SAT</a:t>
                      </a:r>
                      <a:endParaRPr lang="ko-KR" alt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SUN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450721"/>
                  </a:ext>
                </a:extLst>
              </a:tr>
              <a:tr h="6038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18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accent5"/>
                          </a:solidFill>
                        </a:rPr>
                        <a:t>23</a:t>
                      </a:r>
                      <a:endParaRPr lang="ko-KR" altLang="en-US" sz="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678700"/>
                  </a:ext>
                </a:extLst>
              </a:tr>
              <a:tr h="6038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28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accent5"/>
                          </a:solidFill>
                        </a:rPr>
                        <a:t>30</a:t>
                      </a:r>
                      <a:endParaRPr lang="ko-KR" altLang="en-US" sz="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31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700224"/>
                  </a:ext>
                </a:extLst>
              </a:tr>
              <a:tr h="6038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11.1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accent5"/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324163"/>
                  </a:ext>
                </a:extLst>
              </a:tr>
              <a:tr h="6038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accent5"/>
                          </a:solidFill>
                        </a:rPr>
                        <a:t>13</a:t>
                      </a:r>
                      <a:endParaRPr lang="ko-KR" altLang="en-US" sz="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14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927620"/>
                  </a:ext>
                </a:extLst>
              </a:tr>
              <a:tr h="6038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49091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AC8F59E-0F11-4F4F-A34C-1A44DF7C0E39}"/>
              </a:ext>
            </a:extLst>
          </p:cNvPr>
          <p:cNvSpPr/>
          <p:nvPr/>
        </p:nvSpPr>
        <p:spPr>
          <a:xfrm>
            <a:off x="2193866" y="2116384"/>
            <a:ext cx="686912" cy="250936"/>
          </a:xfrm>
          <a:prstGeom prst="roundRect">
            <a:avLst/>
          </a:prstGeom>
          <a:solidFill>
            <a:srgbClr val="1FDE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Proposal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8B89BA3-686C-4127-9651-8A6EB8990DF9}"/>
              </a:ext>
            </a:extLst>
          </p:cNvPr>
          <p:cNvSpPr/>
          <p:nvPr/>
        </p:nvSpPr>
        <p:spPr>
          <a:xfrm>
            <a:off x="3302020" y="2116384"/>
            <a:ext cx="4587501" cy="25093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Preprocessing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87F3FD4-0D85-43E0-A967-3EB49EF0370A}"/>
              </a:ext>
            </a:extLst>
          </p:cNvPr>
          <p:cNvSpPr/>
          <p:nvPr/>
        </p:nvSpPr>
        <p:spPr>
          <a:xfrm>
            <a:off x="2193866" y="2776181"/>
            <a:ext cx="686912" cy="250936"/>
          </a:xfrm>
          <a:prstGeom prst="roundRect">
            <a:avLst/>
          </a:prstGeom>
          <a:solidFill>
            <a:srgbClr val="1FDE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Meeting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AF5ADE0-61A7-445F-9824-1EEBEAB73C64}"/>
              </a:ext>
            </a:extLst>
          </p:cNvPr>
          <p:cNvSpPr/>
          <p:nvPr/>
        </p:nvSpPr>
        <p:spPr>
          <a:xfrm>
            <a:off x="2193864" y="3324185"/>
            <a:ext cx="686912" cy="250936"/>
          </a:xfrm>
          <a:prstGeom prst="roundRect">
            <a:avLst/>
          </a:prstGeom>
          <a:solidFill>
            <a:srgbClr val="1FDE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Meeting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075987C-B905-4659-92D7-4D71A933BDB7}"/>
              </a:ext>
            </a:extLst>
          </p:cNvPr>
          <p:cNvSpPr/>
          <p:nvPr/>
        </p:nvSpPr>
        <p:spPr>
          <a:xfrm>
            <a:off x="2193864" y="4001218"/>
            <a:ext cx="686912" cy="250936"/>
          </a:xfrm>
          <a:prstGeom prst="roundRect">
            <a:avLst/>
          </a:prstGeom>
          <a:solidFill>
            <a:srgbClr val="1FDE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Meeting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82F3C83-0887-47AC-AE2C-6C7434BC64C9}"/>
              </a:ext>
            </a:extLst>
          </p:cNvPr>
          <p:cNvSpPr/>
          <p:nvPr/>
        </p:nvSpPr>
        <p:spPr>
          <a:xfrm>
            <a:off x="2193864" y="4576244"/>
            <a:ext cx="686912" cy="250936"/>
          </a:xfrm>
          <a:prstGeom prst="roundRect">
            <a:avLst/>
          </a:prstGeom>
          <a:solidFill>
            <a:srgbClr val="1FDE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Final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99E777F6-278D-49DD-8E06-B660D980312E}"/>
              </a:ext>
            </a:extLst>
          </p:cNvPr>
          <p:cNvSpPr/>
          <p:nvPr/>
        </p:nvSpPr>
        <p:spPr>
          <a:xfrm>
            <a:off x="3298912" y="2766061"/>
            <a:ext cx="4587501" cy="8090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Making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Classification / Clustering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Function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B2669635-5E93-4249-93ED-A959CD4BEE98}"/>
              </a:ext>
            </a:extLst>
          </p:cNvPr>
          <p:cNvSpPr/>
          <p:nvPr/>
        </p:nvSpPr>
        <p:spPr>
          <a:xfrm>
            <a:off x="3298911" y="4001218"/>
            <a:ext cx="4587501" cy="25093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Finishing work &amp; Prepare Final Presentation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6" name="Google Shape;576;p35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77" name="Google Shape;577;p35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578" name="Google Shape;578;p35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579" name="Google Shape;579;p35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0" name="Google Shape;580;p35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1" name="Google Shape;581;p35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2" name="Google Shape;582;p35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83" name="Google Shape;583;p35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584" name="Google Shape;584;p35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5" name="Google Shape;585;p35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6" name="Google Shape;586;p35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87" name="Google Shape;587;p35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90" name="Google Shape;590;p35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591" name="Google Shape;591;p35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92" name="Google Shape;592;p35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593" name="Google Shape;593;p35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594" name="Google Shape;594;p35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595" name="Google Shape;595;p35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96" name="Google Shape;596;p35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97" name="Google Shape;597;p35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98" name="Google Shape;598;p35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99" name="Google Shape;599;p35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600" name="Google Shape;600;p35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01" name="Google Shape;601;p35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02" name="Google Shape;602;p35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03" name="Google Shape;603;p35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04" name="Google Shape;604;p35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05" name="Google Shape;605;p35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606" name="Google Shape;606;p35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07" name="Google Shape;607;p35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08" name="Google Shape;608;p35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609" name="Google Shape;609;p35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10" name="Google Shape;610;p35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11" name="Google Shape;611;p35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12" name="Google Shape;612;p35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13" name="Google Shape;613;p35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pic>
        <p:nvPicPr>
          <p:cNvPr id="614" name="Google Shape;6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851" y="608925"/>
            <a:ext cx="7455075" cy="42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5"/>
          <p:cNvSpPr txBox="1"/>
          <p:nvPr/>
        </p:nvSpPr>
        <p:spPr>
          <a:xfrm>
            <a:off x="2624675" y="998475"/>
            <a:ext cx="16158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정두화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Pre-processing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Classification-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Tree,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Logistic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6" name="Google Shape;616;p35"/>
          <p:cNvSpPr txBox="1"/>
          <p:nvPr/>
        </p:nvSpPr>
        <p:spPr>
          <a:xfrm>
            <a:off x="4879625" y="1000688"/>
            <a:ext cx="16158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허서윤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Clustering</a:t>
            </a:r>
            <a:r>
              <a:rPr lang="en-US" altLang="ko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– MeanShift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Data inspection 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7" name="Google Shape;617;p35"/>
          <p:cNvSpPr txBox="1"/>
          <p:nvPr/>
        </p:nvSpPr>
        <p:spPr>
          <a:xfrm>
            <a:off x="2624675" y="3055050"/>
            <a:ext cx="16158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이정명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Classification</a:t>
            </a:r>
            <a:r>
              <a:rPr lang="en-US" alt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SVM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Wise Prophet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8" name="Google Shape;618;p35"/>
          <p:cNvSpPr txBox="1"/>
          <p:nvPr/>
        </p:nvSpPr>
        <p:spPr>
          <a:xfrm>
            <a:off x="4879625" y="3055050"/>
            <a:ext cx="16158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최찬영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Clustering-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KMeans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GMM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Aggolmerative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6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p36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5" name="Google Shape;625;p36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626" name="Google Shape;626;p36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627" name="Google Shape;627;p36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8" name="Google Shape;628;p36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9" name="Google Shape;629;p36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0" name="Google Shape;630;p36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631" name="Google Shape;631;p36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632" name="Google Shape;632;p36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3" name="Google Shape;633;p36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4" name="Google Shape;634;p36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35" name="Google Shape;635;p36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38" name="Google Shape;638;p36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639" name="Google Shape;639;p36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40" name="Google Shape;640;p36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641" name="Google Shape;641;p36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642" name="Google Shape;642;p36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643" name="Google Shape;643;p36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44" name="Google Shape;644;p36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45" name="Google Shape;645;p36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46" name="Google Shape;646;p36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47" name="Google Shape;647;p36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648" name="Google Shape;648;p36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49" name="Google Shape;649;p36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0" name="Google Shape;650;p36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1" name="Google Shape;651;p36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2" name="Google Shape;652;p36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53" name="Google Shape;653;p36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654" name="Google Shape;654;p36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5" name="Google Shape;655;p36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56" name="Google Shape;656;p36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657" name="Google Shape;657;p36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8" name="Google Shape;658;p36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9" name="Google Shape;659;p36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60" name="Google Shape;660;p36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61" name="Google Shape;661;p36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662" name="Google Shape;662;p36"/>
          <p:cNvSpPr/>
          <p:nvPr/>
        </p:nvSpPr>
        <p:spPr>
          <a:xfrm>
            <a:off x="2349406" y="2390369"/>
            <a:ext cx="4572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 b="1" i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</a:t>
            </a:r>
            <a:endParaRPr sz="3300" b="1" i="1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27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5" name="Google Shape;195;p27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196" name="Google Shape;196;p27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197" name="Google Shape;197;p27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8" name="Google Shape;198;p27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9" name="Google Shape;199;p27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0" name="Google Shape;200;p27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01" name="Google Shape;201;p27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202" name="Google Shape;202;p27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3" name="Google Shape;203;p27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4" name="Google Shape;204;p27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05" name="Google Shape;205;p27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08" name="Google Shape;208;p27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209" name="Google Shape;209;p27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10" name="Google Shape;210;p27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211" name="Google Shape;211;p27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12" name="Google Shape;212;p27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13" name="Google Shape;213;p27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4" name="Google Shape;214;p27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5" name="Google Shape;215;p27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6" name="Google Shape;216;p27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17" name="Google Shape;217;p27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18" name="Google Shape;218;p27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9" name="Google Shape;219;p27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0" name="Google Shape;220;p27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1" name="Google Shape;221;p27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2" name="Google Shape;222;p27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23" name="Google Shape;223;p27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224" name="Google Shape;224;p27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5" name="Google Shape;225;p27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26" name="Google Shape;226;p27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227" name="Google Shape;227;p27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8" name="Google Shape;228;p27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9" name="Google Shape;229;p27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0" name="Google Shape;230;p27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1" name="Google Shape;231;p27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232" name="Google Shape;232;p27"/>
          <p:cNvSpPr txBox="1"/>
          <p:nvPr/>
        </p:nvSpPr>
        <p:spPr>
          <a:xfrm>
            <a:off x="496800" y="740075"/>
            <a:ext cx="2171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Project Title</a:t>
            </a:r>
            <a:endParaRPr sz="1900" b="1"/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112" y="1765050"/>
            <a:ext cx="3580574" cy="30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/>
        </p:nvSpPr>
        <p:spPr>
          <a:xfrm>
            <a:off x="2270500" y="1283313"/>
            <a:ext cx="4729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ko" sz="1500">
                <a:solidFill>
                  <a:schemeClr val="dk1"/>
                </a:solidFill>
                <a:highlight>
                  <a:schemeClr val="lt1"/>
                </a:highlight>
              </a:rPr>
              <a:t>Watching motion and </a:t>
            </a:r>
            <a:r>
              <a:rPr lang="ko" sz="1500" b="1">
                <a:solidFill>
                  <a:schemeClr val="dk1"/>
                </a:solidFill>
                <a:highlight>
                  <a:schemeClr val="lt1"/>
                </a:highlight>
              </a:rPr>
              <a:t>predicting what action to take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30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6" name="Google Shape;336;p30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337" name="Google Shape;337;p30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338" name="Google Shape;338;p30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9" name="Google Shape;339;p3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0" name="Google Shape;340;p30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1" name="Google Shape;341;p30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42" name="Google Shape;342;p30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343" name="Google Shape;343;p30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4" name="Google Shape;344;p30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5" name="Google Shape;345;p30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46" name="Google Shape;346;p30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49" name="Google Shape;349;p30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350" name="Google Shape;350;p30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51" name="Google Shape;351;p30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352" name="Google Shape;352;p30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353" name="Google Shape;353;p30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354" name="Google Shape;354;p30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55" name="Google Shape;355;p30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56" name="Google Shape;356;p30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57" name="Google Shape;357;p30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58" name="Google Shape;358;p30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359" name="Google Shape;359;p30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0" name="Google Shape;360;p30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1" name="Google Shape;361;p30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2" name="Google Shape;362;p30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3" name="Google Shape;363;p30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64" name="Google Shape;364;p30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365" name="Google Shape;365;p30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6" name="Google Shape;366;p30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67" name="Google Shape;367;p30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368" name="Google Shape;368;p30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9" name="Google Shape;369;p30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70" name="Google Shape;370;p30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71" name="Google Shape;371;p30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72" name="Google Shape;372;p30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373" name="Google Shape;373;p30"/>
          <p:cNvSpPr txBox="1"/>
          <p:nvPr/>
        </p:nvSpPr>
        <p:spPr>
          <a:xfrm>
            <a:off x="495825" y="740075"/>
            <a:ext cx="1354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/>
              <a:t>Library</a:t>
            </a:r>
            <a:endParaRPr sz="1900" b="1" dirty="0"/>
          </a:p>
        </p:txBody>
      </p:sp>
      <p:sp>
        <p:nvSpPr>
          <p:cNvPr id="374" name="Google Shape;374;p30"/>
          <p:cNvSpPr txBox="1"/>
          <p:nvPr/>
        </p:nvSpPr>
        <p:spPr>
          <a:xfrm>
            <a:off x="662100" y="1249575"/>
            <a:ext cx="51507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</a:rPr>
              <a:t>Motion Tracking Library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p30"/>
          <p:cNvSpPr txBox="1"/>
          <p:nvPr/>
        </p:nvSpPr>
        <p:spPr>
          <a:xfrm>
            <a:off x="5143625" y="4748450"/>
            <a:ext cx="367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Dataset URL : https://google.github.io/mediapipe/solutions/pose.html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6" name="Google Shape;3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0600" y="2216813"/>
            <a:ext cx="1929200" cy="14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675" y="1899988"/>
            <a:ext cx="4579575" cy="25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378;p30">
            <a:extLst>
              <a:ext uri="{FF2B5EF4-FFF2-40B4-BE49-F238E27FC236}">
                <a16:creationId xmlns:a16="http://schemas.microsoft.com/office/drawing/2014/main" id="{CAAB887F-534A-464F-BBFA-00F1CB562F64}"/>
              </a:ext>
            </a:extLst>
          </p:cNvPr>
          <p:cNvSpPr/>
          <p:nvPr/>
        </p:nvSpPr>
        <p:spPr>
          <a:xfrm>
            <a:off x="5623099" y="2797294"/>
            <a:ext cx="660900" cy="39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2314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73" name="Google Shape;473;p32"/>
          <p:cNvSpPr txBox="1"/>
          <p:nvPr/>
        </p:nvSpPr>
        <p:spPr>
          <a:xfrm>
            <a:off x="495825" y="740075"/>
            <a:ext cx="1890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Project Idea</a:t>
            </a:r>
            <a:endParaRPr sz="1900" b="1"/>
          </a:p>
        </p:txBody>
      </p:sp>
      <p:sp>
        <p:nvSpPr>
          <p:cNvPr id="474" name="Google Shape;474;p32"/>
          <p:cNvSpPr txBox="1"/>
          <p:nvPr/>
        </p:nvSpPr>
        <p:spPr>
          <a:xfrm>
            <a:off x="647780" y="1153269"/>
            <a:ext cx="7423200" cy="127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  <a:highlight>
                  <a:schemeClr val="lt1"/>
                </a:highlight>
              </a:rPr>
              <a:t>We will create a program to</a:t>
            </a:r>
            <a:r>
              <a:rPr lang="ko" sz="12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ctr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dk1"/>
                </a:solidFill>
                <a:highlight>
                  <a:schemeClr val="lt1"/>
                </a:highlight>
              </a:rPr>
              <a:t>“find out what posture this person is currently taking”</a:t>
            </a:r>
            <a:r>
              <a:rPr lang="ko" sz="12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ctr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  <a:highlight>
                  <a:schemeClr val="lt1"/>
                </a:highlight>
              </a:rPr>
              <a:t>by using a dataset with coordinates for each body part.</a:t>
            </a:r>
            <a:endParaRPr sz="105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88C9486-52D3-4CC1-AD34-546157F39BDC}"/>
              </a:ext>
            </a:extLst>
          </p:cNvPr>
          <p:cNvGrpSpPr/>
          <p:nvPr/>
        </p:nvGrpSpPr>
        <p:grpSpPr>
          <a:xfrm>
            <a:off x="1086891" y="2298758"/>
            <a:ext cx="6970218" cy="2630429"/>
            <a:chOff x="1381396" y="1057250"/>
            <a:chExt cx="9648108" cy="4580000"/>
          </a:xfrm>
        </p:grpSpPr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282B7547-0C51-4C35-9ED2-4C05CD07C552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396" y="1057250"/>
              <a:ext cx="2340000" cy="214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E067C5F4-4391-47A9-8B16-983E6F885446}"/>
                </a:ext>
              </a:extLst>
            </p:cNvPr>
            <p:cNvSpPr/>
            <p:nvPr/>
          </p:nvSpPr>
          <p:spPr>
            <a:xfrm>
              <a:off x="4585339" y="1057250"/>
              <a:ext cx="2340000" cy="214109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3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Motion Tracking</a:t>
              </a:r>
            </a:p>
            <a:p>
              <a:pPr algn="ctr"/>
              <a:r>
                <a:rPr lang="en-US" altLang="ko-KR" dirty="0">
                  <a:solidFill>
                    <a:srgbClr val="023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</a:p>
            <a:p>
              <a:pPr algn="ctr"/>
              <a:r>
                <a:rPr lang="en-US" altLang="ko-KR" dirty="0">
                  <a:solidFill>
                    <a:srgbClr val="023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Extract pose (</a:t>
              </a:r>
              <a:r>
                <a:rPr lang="en-US" altLang="ko-KR" dirty="0" err="1">
                  <a:solidFill>
                    <a:srgbClr val="023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x,y</a:t>
              </a:r>
              <a:r>
                <a:rPr lang="en-US" altLang="ko-KR" dirty="0">
                  <a:solidFill>
                    <a:srgbClr val="023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  <a:endParaRPr lang="ko-KR" altLang="en-US" dirty="0">
                <a:solidFill>
                  <a:srgbClr val="02314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37839D3-BD63-487A-BC6C-F8054887DF0A}"/>
                </a:ext>
              </a:extLst>
            </p:cNvPr>
            <p:cNvSpPr/>
            <p:nvPr/>
          </p:nvSpPr>
          <p:spPr>
            <a:xfrm>
              <a:off x="1635737" y="4737250"/>
              <a:ext cx="2085659" cy="900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3141"/>
                  </a:solidFill>
                </a:rPr>
                <a:t>Preprocessing</a:t>
              </a:r>
              <a:endParaRPr lang="ko-KR" altLang="en-US" dirty="0">
                <a:solidFill>
                  <a:srgbClr val="023141"/>
                </a:solidFill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008DDAE3-D984-4304-8D1F-7E438C0A0F7D}"/>
                </a:ext>
              </a:extLst>
            </p:cNvPr>
            <p:cNvSpPr/>
            <p:nvPr/>
          </p:nvSpPr>
          <p:spPr>
            <a:xfrm>
              <a:off x="4521543" y="4737250"/>
              <a:ext cx="2017480" cy="900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3141"/>
                  </a:solidFill>
                </a:rPr>
                <a:t>Find Best Model</a:t>
              </a:r>
              <a:endParaRPr lang="ko-KR" altLang="en-US" dirty="0">
                <a:solidFill>
                  <a:srgbClr val="023141"/>
                </a:solidFill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61BF889-D64E-42D2-A87A-AE81D99CEDFC}"/>
                </a:ext>
              </a:extLst>
            </p:cNvPr>
            <p:cNvSpPr/>
            <p:nvPr/>
          </p:nvSpPr>
          <p:spPr>
            <a:xfrm>
              <a:off x="7339170" y="4737250"/>
              <a:ext cx="1928036" cy="900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3141"/>
                  </a:solidFill>
                </a:rPr>
                <a:t>Fitting Model</a:t>
              </a:r>
              <a:endParaRPr lang="ko-KR" altLang="en-US" dirty="0">
                <a:solidFill>
                  <a:srgbClr val="023141"/>
                </a:solidFill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54A2AAA9-39F8-4C28-B19D-F93C21A5B977}"/>
                </a:ext>
              </a:extLst>
            </p:cNvPr>
            <p:cNvCxnSpPr>
              <a:cxnSpLocks/>
            </p:cNvCxnSpPr>
            <p:nvPr/>
          </p:nvCxnSpPr>
          <p:spPr>
            <a:xfrm>
              <a:off x="3721396" y="5187250"/>
              <a:ext cx="80014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16BEE029-8889-4819-A379-21D56B13C750}"/>
                </a:ext>
              </a:extLst>
            </p:cNvPr>
            <p:cNvCxnSpPr/>
            <p:nvPr/>
          </p:nvCxnSpPr>
          <p:spPr>
            <a:xfrm>
              <a:off x="5755339" y="3198343"/>
              <a:ext cx="2547849" cy="15389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83894107-0562-4DB9-914D-70720656FC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3188" y="3198343"/>
              <a:ext cx="1553612" cy="15389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10554380-9A96-46DE-A3F1-8EFC025157C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9504" y="1057250"/>
              <a:ext cx="2340000" cy="214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765432C7-3C46-4D94-814F-FEF122619A07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 flipV="1">
              <a:off x="3721396" y="2127798"/>
              <a:ext cx="863942" cy="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CA93F2D-7879-4518-9781-70BEECFB606D}"/>
                </a:ext>
              </a:extLst>
            </p:cNvPr>
            <p:cNvSpPr txBox="1"/>
            <p:nvPr/>
          </p:nvSpPr>
          <p:spPr>
            <a:xfrm>
              <a:off x="8980864" y="2721936"/>
              <a:ext cx="1751874" cy="578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YOGA</a:t>
              </a:r>
              <a:endParaRPr lang="ko-KR" altLang="en-US" sz="105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1CAC017-D3B8-448B-B6A7-D1CA1178A47E}"/>
                </a:ext>
              </a:extLst>
            </p:cNvPr>
            <p:cNvSpPr txBox="1"/>
            <p:nvPr/>
          </p:nvSpPr>
          <p:spPr>
            <a:xfrm>
              <a:off x="6573524" y="3461286"/>
              <a:ext cx="1386556" cy="43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  <a:endPara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983489E-0CFB-4355-A95C-165A3A0CB67E}"/>
                </a:ext>
              </a:extLst>
            </p:cNvPr>
            <p:cNvSpPr txBox="1"/>
            <p:nvPr/>
          </p:nvSpPr>
          <p:spPr>
            <a:xfrm>
              <a:off x="8689504" y="3855184"/>
              <a:ext cx="1386556" cy="43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A25154-35CB-4547-9D27-00D130A08748}"/>
              </a:ext>
            </a:extLst>
          </p:cNvPr>
          <p:cNvCxnSpPr>
            <a:cxnSpLocks/>
            <a:stCxn id="45" idx="3"/>
            <a:endCxn id="52" idx="1"/>
          </p:cNvCxnSpPr>
          <p:nvPr/>
        </p:nvCxnSpPr>
        <p:spPr>
          <a:xfrm>
            <a:off x="5092079" y="2913605"/>
            <a:ext cx="1274511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01F341B-892F-47F3-901E-EBC86C4D4F96}"/>
              </a:ext>
            </a:extLst>
          </p:cNvPr>
          <p:cNvCxnSpPr>
            <a:cxnSpLocks/>
            <a:stCxn id="47" idx="3"/>
            <a:endCxn id="48" idx="1"/>
          </p:cNvCxnSpPr>
          <p:nvPr/>
        </p:nvCxnSpPr>
        <p:spPr>
          <a:xfrm>
            <a:off x="4812987" y="4670739"/>
            <a:ext cx="5780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1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31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85" name="Google Shape;385;p31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386" name="Google Shape;386;p31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387" name="Google Shape;387;p31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91" name="Google Shape;391;p31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392" name="Google Shape;392;p31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95" name="Google Shape;395;p31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98" name="Google Shape;398;p31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399" name="Google Shape;399;p31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00" name="Google Shape;400;p31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01" name="Google Shape;401;p31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02" name="Google Shape;402;p31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03" name="Google Shape;403;p31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4" name="Google Shape;404;p31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5" name="Google Shape;405;p31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6" name="Google Shape;406;p31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07" name="Google Shape;407;p31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08" name="Google Shape;408;p31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9" name="Google Shape;409;p31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0" name="Google Shape;410;p31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1" name="Google Shape;411;p31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2" name="Google Shape;412;p31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13" name="Google Shape;413;p31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14" name="Google Shape;414;p31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5" name="Google Shape;415;p31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16" name="Google Shape;416;p31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17" name="Google Shape;417;p31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8" name="Google Shape;418;p31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9" name="Google Shape;419;p31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20" name="Google Shape;420;p31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21" name="Google Shape;421;p31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22" name="Google Shape;422;p31"/>
          <p:cNvSpPr txBox="1"/>
          <p:nvPr/>
        </p:nvSpPr>
        <p:spPr>
          <a:xfrm>
            <a:off x="495825" y="740075"/>
            <a:ext cx="1354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00" b="1"/>
              <a:t>Curation</a:t>
            </a:r>
            <a:endParaRPr lang="en-US" altLang="ko-KR" sz="1900" b="1" dirty="0"/>
          </a:p>
        </p:txBody>
      </p:sp>
      <p:sp>
        <p:nvSpPr>
          <p:cNvPr id="50" name="Google Shape;279;p28">
            <a:extLst>
              <a:ext uri="{FF2B5EF4-FFF2-40B4-BE49-F238E27FC236}">
                <a16:creationId xmlns:a16="http://schemas.microsoft.com/office/drawing/2014/main" id="{42F6D8EB-613A-46F1-921D-8AEF79B057BB}"/>
              </a:ext>
            </a:extLst>
          </p:cNvPr>
          <p:cNvSpPr txBox="1"/>
          <p:nvPr/>
        </p:nvSpPr>
        <p:spPr>
          <a:xfrm>
            <a:off x="662100" y="1249575"/>
            <a:ext cx="390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Malgun Gothic"/>
                <a:ea typeface="Malgun Gothic"/>
                <a:cs typeface="Malgun Gothic"/>
                <a:sym typeface="Malgun Gothic"/>
              </a:rPr>
              <a:t>MpII Human Pose Dataset in Kaggle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1" name="Google Shape;280;p28">
            <a:extLst>
              <a:ext uri="{FF2B5EF4-FFF2-40B4-BE49-F238E27FC236}">
                <a16:creationId xmlns:a16="http://schemas.microsoft.com/office/drawing/2014/main" id="{F6A8F6AE-7CF5-4A5B-8F22-51B2A042E5FF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r="33744"/>
          <a:stretch/>
        </p:blipFill>
        <p:spPr>
          <a:xfrm>
            <a:off x="782394" y="1808188"/>
            <a:ext cx="3789605" cy="2013049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281;p28">
            <a:extLst>
              <a:ext uri="{FF2B5EF4-FFF2-40B4-BE49-F238E27FC236}">
                <a16:creationId xmlns:a16="http://schemas.microsoft.com/office/drawing/2014/main" id="{968DF78A-F57A-4F3F-B192-3836EECCFCC0}"/>
              </a:ext>
            </a:extLst>
          </p:cNvPr>
          <p:cNvSpPr txBox="1"/>
          <p:nvPr/>
        </p:nvSpPr>
        <p:spPr>
          <a:xfrm>
            <a:off x="798375" y="3917300"/>
            <a:ext cx="76989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333333"/>
                </a:solidFill>
                <a:highlight>
                  <a:srgbClr val="FFFFFF"/>
                </a:highlight>
              </a:rPr>
              <a:t>MPII Human Pose dataset is a state of the art benchmark for evaluation of articulated human pose estimation. The dataset includes around </a:t>
            </a:r>
            <a:r>
              <a:rPr lang="ko" sz="1150" b="1">
                <a:solidFill>
                  <a:srgbClr val="333333"/>
                </a:solidFill>
                <a:highlight>
                  <a:srgbClr val="FFFFFF"/>
                </a:highlight>
              </a:rPr>
              <a:t>25K images</a:t>
            </a:r>
            <a:r>
              <a:rPr lang="ko" sz="1150">
                <a:solidFill>
                  <a:srgbClr val="333333"/>
                </a:solidFill>
                <a:highlight>
                  <a:srgbClr val="FFFFFF"/>
                </a:highlight>
              </a:rPr>
              <a:t> containing over </a:t>
            </a:r>
            <a:r>
              <a:rPr lang="ko" sz="1150" b="1">
                <a:solidFill>
                  <a:srgbClr val="333333"/>
                </a:solidFill>
                <a:highlight>
                  <a:srgbClr val="FFFFFF"/>
                </a:highlight>
              </a:rPr>
              <a:t>40K people</a:t>
            </a:r>
            <a:r>
              <a:rPr lang="ko" sz="1150">
                <a:solidFill>
                  <a:srgbClr val="333333"/>
                </a:solidFill>
                <a:highlight>
                  <a:srgbClr val="FFFFFF"/>
                </a:highlight>
              </a:rPr>
              <a:t> with annotated body joints. The images were systematically collected using an established taxonomy of every day human activities. Overall the dataset covers </a:t>
            </a:r>
            <a:r>
              <a:rPr lang="ko" sz="1150" b="1">
                <a:solidFill>
                  <a:srgbClr val="333333"/>
                </a:solidFill>
                <a:highlight>
                  <a:srgbClr val="FFFFFF"/>
                </a:highlight>
              </a:rPr>
              <a:t>410 human activities</a:t>
            </a:r>
            <a:r>
              <a:rPr lang="ko" sz="1150">
                <a:solidFill>
                  <a:srgbClr val="333333"/>
                </a:solidFill>
                <a:highlight>
                  <a:srgbClr val="FFFFFF"/>
                </a:highlight>
              </a:rPr>
              <a:t> and each image is provided with an activity label.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282;p28">
            <a:extLst>
              <a:ext uri="{FF2B5EF4-FFF2-40B4-BE49-F238E27FC236}">
                <a16:creationId xmlns:a16="http://schemas.microsoft.com/office/drawing/2014/main" id="{46E5D27A-4B7C-46EC-8385-0C20D8BF14B1}"/>
              </a:ext>
            </a:extLst>
          </p:cNvPr>
          <p:cNvSpPr txBox="1"/>
          <p:nvPr/>
        </p:nvSpPr>
        <p:spPr>
          <a:xfrm>
            <a:off x="5143625" y="4748450"/>
            <a:ext cx="367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Dataset URL : https://www.kaggle.com/nicolehoelzl/mpii-human-pose-data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A75964D-A691-4386-B920-991819914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9075" y="1847212"/>
            <a:ext cx="3482530" cy="19740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86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182165" y="214313"/>
            <a:ext cx="8779669" cy="271463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89" name="Google Shape;289;p29"/>
          <p:cNvGrpSpPr/>
          <p:nvPr/>
        </p:nvGrpSpPr>
        <p:grpSpPr>
          <a:xfrm>
            <a:off x="456686" y="284284"/>
            <a:ext cx="8357446" cy="161583"/>
            <a:chOff x="608914" y="379045"/>
            <a:chExt cx="11143262" cy="215444"/>
          </a:xfrm>
        </p:grpSpPr>
        <p:grpSp>
          <p:nvGrpSpPr>
            <p:cNvPr id="290" name="Google Shape;290;p29"/>
            <p:cNvGrpSpPr/>
            <p:nvPr/>
          </p:nvGrpSpPr>
          <p:grpSpPr>
            <a:xfrm>
              <a:off x="1147682" y="397455"/>
              <a:ext cx="132372" cy="140525"/>
              <a:chOff x="4594" y="900"/>
              <a:chExt cx="276" cy="293"/>
            </a:xfrm>
          </p:grpSpPr>
          <p:sp>
            <p:nvSpPr>
              <p:cNvPr id="291" name="Google Shape;291;p2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2" name="Google Shape;292;p29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3" name="Google Shape;293;p29"/>
              <p:cNvSpPr/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4" name="Google Shape;294;p29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95" name="Google Shape;295;p29"/>
            <p:cNvGrpSpPr/>
            <p:nvPr/>
          </p:nvGrpSpPr>
          <p:grpSpPr>
            <a:xfrm>
              <a:off x="903020" y="397455"/>
              <a:ext cx="140525" cy="140525"/>
              <a:chOff x="1747" y="423"/>
              <a:chExt cx="575" cy="575"/>
            </a:xfrm>
          </p:grpSpPr>
          <p:sp>
            <p:nvSpPr>
              <p:cNvPr id="296" name="Google Shape;296;p29"/>
              <p:cNvSpPr/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7" name="Google Shape;297;p29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8" name="Google Shape;298;p29"/>
              <p:cNvSpPr/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99" name="Google Shape;299;p29"/>
            <p:cNvSpPr/>
            <p:nvPr/>
          </p:nvSpPr>
          <p:spPr>
            <a:xfrm rot="5400000">
              <a:off x="11548563" y="353417"/>
              <a:ext cx="140525" cy="266701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11072725" y="379045"/>
              <a:ext cx="4395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608914" y="397455"/>
              <a:ext cx="179805" cy="140525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02" name="Google Shape;302;p29"/>
          <p:cNvGrpSpPr/>
          <p:nvPr/>
        </p:nvGrpSpPr>
        <p:grpSpPr>
          <a:xfrm>
            <a:off x="53293" y="645096"/>
            <a:ext cx="257740" cy="1471177"/>
            <a:chOff x="92708" y="905455"/>
            <a:chExt cx="523875" cy="2990270"/>
          </a:xfrm>
        </p:grpSpPr>
        <p:sp>
          <p:nvSpPr>
            <p:cNvPr id="303" name="Google Shape;303;p29"/>
            <p:cNvSpPr/>
            <p:nvPr/>
          </p:nvSpPr>
          <p:spPr>
            <a:xfrm>
              <a:off x="92708" y="905455"/>
              <a:ext cx="523875" cy="299027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04" name="Google Shape;304;p29"/>
            <p:cNvGrpSpPr/>
            <p:nvPr/>
          </p:nvGrpSpPr>
          <p:grpSpPr>
            <a:xfrm>
              <a:off x="248838" y="1159456"/>
              <a:ext cx="225935" cy="2383212"/>
              <a:chOff x="11334883" y="1496521"/>
              <a:chExt cx="266576" cy="2811897"/>
            </a:xfrm>
          </p:grpSpPr>
          <p:sp>
            <p:nvSpPr>
              <p:cNvPr id="305" name="Google Shape;305;p29"/>
              <p:cNvSpPr/>
              <p:nvPr/>
            </p:nvSpPr>
            <p:spPr>
              <a:xfrm>
                <a:off x="11339124" y="2735045"/>
                <a:ext cx="258909" cy="258909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306" name="Google Shape;306;p29"/>
              <p:cNvGrpSpPr/>
              <p:nvPr/>
            </p:nvGrpSpPr>
            <p:grpSpPr>
              <a:xfrm>
                <a:off x="11363439" y="2127164"/>
                <a:ext cx="214957" cy="247071"/>
                <a:chOff x="1039" y="1681"/>
                <a:chExt cx="1071" cy="1231"/>
              </a:xfrm>
            </p:grpSpPr>
            <p:sp>
              <p:nvSpPr>
                <p:cNvPr id="307" name="Google Shape;307;p29"/>
                <p:cNvSpPr/>
                <p:nvPr/>
              </p:nvSpPr>
              <p:spPr>
                <a:xfrm>
                  <a:off x="1039" y="1681"/>
                  <a:ext cx="1071" cy="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8" name="Google Shape;308;p29"/>
                <p:cNvSpPr/>
                <p:nvPr/>
              </p:nvSpPr>
              <p:spPr>
                <a:xfrm>
                  <a:off x="1398" y="2746"/>
                  <a:ext cx="212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9" name="Google Shape;309;p29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0" name="Google Shape;310;p29"/>
                <p:cNvSpPr/>
                <p:nvPr/>
              </p:nvSpPr>
              <p:spPr>
                <a:xfrm>
                  <a:off x="1665" y="2702"/>
                  <a:ext cx="205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11" name="Google Shape;311;p29"/>
              <p:cNvGrpSpPr/>
              <p:nvPr/>
            </p:nvGrpSpPr>
            <p:grpSpPr>
              <a:xfrm>
                <a:off x="11334883" y="4063734"/>
                <a:ext cx="266576" cy="244684"/>
                <a:chOff x="2577" y="1104"/>
                <a:chExt cx="414" cy="380"/>
              </a:xfrm>
            </p:grpSpPr>
            <p:sp>
              <p:nvSpPr>
                <p:cNvPr id="312" name="Google Shape;312;p29"/>
                <p:cNvSpPr/>
                <p:nvPr/>
              </p:nvSpPr>
              <p:spPr>
                <a:xfrm>
                  <a:off x="2577" y="1104"/>
                  <a:ext cx="353" cy="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3" name="Google Shape;313;p29"/>
                <p:cNvSpPr/>
                <p:nvPr/>
              </p:nvSpPr>
              <p:spPr>
                <a:xfrm>
                  <a:off x="2643" y="1129"/>
                  <a:ext cx="261" cy="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4" name="Google Shape;314;p29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5" name="Google Shape;315;p29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6" name="Google Shape;316;p29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17" name="Google Shape;317;p29"/>
              <p:cNvGrpSpPr/>
              <p:nvPr/>
            </p:nvGrpSpPr>
            <p:grpSpPr>
              <a:xfrm>
                <a:off x="11359921" y="1496521"/>
                <a:ext cx="221315" cy="268574"/>
                <a:chOff x="2647" y="1727"/>
                <a:chExt cx="192" cy="233"/>
              </a:xfrm>
            </p:grpSpPr>
            <p:sp>
              <p:nvSpPr>
                <p:cNvPr id="318" name="Google Shape;318;p29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9" name="Google Shape;319;p29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20" name="Google Shape;320;p29"/>
              <p:cNvGrpSpPr/>
              <p:nvPr/>
            </p:nvGrpSpPr>
            <p:grpSpPr>
              <a:xfrm>
                <a:off x="11405884" y="3344318"/>
                <a:ext cx="138229" cy="357091"/>
                <a:chOff x="2375" y="2182"/>
                <a:chExt cx="144" cy="372"/>
              </a:xfrm>
            </p:grpSpPr>
            <p:sp>
              <p:nvSpPr>
                <p:cNvPr id="321" name="Google Shape;321;p29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2" name="Google Shape;322;p29"/>
                <p:cNvSpPr/>
                <p:nvPr/>
              </p:nvSpPr>
              <p:spPr>
                <a:xfrm>
                  <a:off x="2396" y="2425"/>
                  <a:ext cx="123" cy="6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3" name="Google Shape;323;p29"/>
                <p:cNvSpPr/>
                <p:nvPr/>
              </p:nvSpPr>
              <p:spPr>
                <a:xfrm>
                  <a:off x="2396" y="2437"/>
                  <a:ext cx="123" cy="13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4" name="Google Shape;324;p29"/>
                <p:cNvSpPr/>
                <p:nvPr/>
              </p:nvSpPr>
              <p:spPr>
                <a:xfrm>
                  <a:off x="2396" y="2405"/>
                  <a:ext cx="123" cy="13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5" name="Google Shape;325;p29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pic>
        <p:nvPicPr>
          <p:cNvPr id="326" name="Google Shape;3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713" y="1374625"/>
            <a:ext cx="2073725" cy="3515824"/>
          </a:xfrm>
          <a:prstGeom prst="rect">
            <a:avLst/>
          </a:prstGeom>
          <a:noFill/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</p:pic>
      <p:sp>
        <p:nvSpPr>
          <p:cNvPr id="327" name="Google Shape;327;p29"/>
          <p:cNvSpPr txBox="1"/>
          <p:nvPr/>
        </p:nvSpPr>
        <p:spPr>
          <a:xfrm>
            <a:off x="5227061" y="2563344"/>
            <a:ext cx="3384313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000" b="1">
                <a:solidFill>
                  <a:srgbClr val="FF0000"/>
                </a:solidFill>
              </a:rPr>
              <a:t>17372</a:t>
            </a:r>
            <a:r>
              <a:rPr lang="ko" sz="2000" b="1"/>
              <a:t> rows X</a:t>
            </a:r>
            <a:r>
              <a:rPr lang="en-US" altLang="ko" sz="2000" b="1"/>
              <a:t> </a:t>
            </a:r>
            <a:r>
              <a:rPr lang="ko" sz="2000" b="1">
                <a:solidFill>
                  <a:srgbClr val="FF0000"/>
                </a:solidFill>
              </a:rPr>
              <a:t>37</a:t>
            </a:r>
            <a:r>
              <a:rPr lang="ko" sz="2000" b="1"/>
              <a:t> attributes</a:t>
            </a:r>
            <a:endParaRPr sz="2000" b="1"/>
          </a:p>
        </p:txBody>
      </p:sp>
      <p:sp>
        <p:nvSpPr>
          <p:cNvPr id="328" name="Google Shape;328;p29"/>
          <p:cNvSpPr txBox="1"/>
          <p:nvPr/>
        </p:nvSpPr>
        <p:spPr>
          <a:xfrm>
            <a:off x="495825" y="740075"/>
            <a:ext cx="1354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Datasize</a:t>
            </a:r>
            <a:endParaRPr sz="1900" b="1"/>
          </a:p>
        </p:txBody>
      </p:sp>
      <p:sp>
        <p:nvSpPr>
          <p:cNvPr id="45" name="Google Shape;378;p30">
            <a:extLst>
              <a:ext uri="{FF2B5EF4-FFF2-40B4-BE49-F238E27FC236}">
                <a16:creationId xmlns:a16="http://schemas.microsoft.com/office/drawing/2014/main" id="{F9305529-D493-4797-9B8B-311915BA7D13}"/>
              </a:ext>
            </a:extLst>
          </p:cNvPr>
          <p:cNvSpPr/>
          <p:nvPr/>
        </p:nvSpPr>
        <p:spPr>
          <a:xfrm>
            <a:off x="4232548" y="2609750"/>
            <a:ext cx="660900" cy="39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2314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1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31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85" name="Google Shape;385;p31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386" name="Google Shape;386;p31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387" name="Google Shape;387;p31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91" name="Google Shape;391;p31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392" name="Google Shape;392;p31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95" name="Google Shape;395;p31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98" name="Google Shape;398;p31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399" name="Google Shape;399;p31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00" name="Google Shape;400;p31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01" name="Google Shape;401;p31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02" name="Google Shape;402;p31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03" name="Google Shape;403;p31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4" name="Google Shape;404;p31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5" name="Google Shape;405;p31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6" name="Google Shape;406;p31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07" name="Google Shape;407;p31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08" name="Google Shape;408;p31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9" name="Google Shape;409;p31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0" name="Google Shape;410;p31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1" name="Google Shape;411;p31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2" name="Google Shape;412;p31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13" name="Google Shape;413;p31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14" name="Google Shape;414;p31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5" name="Google Shape;415;p31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16" name="Google Shape;416;p31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17" name="Google Shape;417;p31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8" name="Google Shape;418;p31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9" name="Google Shape;419;p31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20" name="Google Shape;420;p31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21" name="Google Shape;421;p31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22" name="Google Shape;422;p31"/>
          <p:cNvSpPr txBox="1"/>
          <p:nvPr/>
        </p:nvSpPr>
        <p:spPr>
          <a:xfrm>
            <a:off x="495824" y="740075"/>
            <a:ext cx="1442157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00" b="1"/>
              <a:t>Inspection</a:t>
            </a:r>
            <a:endParaRPr lang="en-US" altLang="ko-KR" sz="1900" b="1" dirty="0"/>
          </a:p>
        </p:txBody>
      </p:sp>
    </p:spTree>
    <p:extLst>
      <p:ext uri="{BB962C8B-B14F-4D97-AF65-F5344CB8AC3E}">
        <p14:creationId xmlns:p14="http://schemas.microsoft.com/office/powerpoint/2010/main" val="1792109745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833</TotalTime>
  <Words>559</Words>
  <Application>Microsoft Office PowerPoint</Application>
  <PresentationFormat>화면 슬라이드 쇼(16:9)</PresentationFormat>
  <Paragraphs>187</Paragraphs>
  <Slides>34</Slides>
  <Notes>27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34</vt:i4>
      </vt:variant>
    </vt:vector>
  </HeadingPairs>
  <TitlesOfParts>
    <vt:vector size="41" baseType="lpstr">
      <vt:lpstr>Microsoft Yahei</vt:lpstr>
      <vt:lpstr>나눔바른고딕</vt:lpstr>
      <vt:lpstr>Malgun Gothic</vt:lpstr>
      <vt:lpstr>포천 오성과 한음 Bold</vt:lpstr>
      <vt:lpstr>Arial</vt:lpstr>
      <vt:lpstr>Simple Light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seoyo</dc:creator>
  <cp:lastModifiedBy>leejungmyung</cp:lastModifiedBy>
  <cp:revision>14</cp:revision>
  <dcterms:modified xsi:type="dcterms:W3CDTF">2021-11-12T12:45:34Z</dcterms:modified>
</cp:coreProperties>
</file>